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8" r:id="rId2"/>
    <p:sldId id="257" r:id="rId3"/>
    <p:sldId id="258" r:id="rId4"/>
    <p:sldId id="266" r:id="rId5"/>
    <p:sldId id="267" r:id="rId6"/>
    <p:sldId id="268" r:id="rId7"/>
    <p:sldId id="271" r:id="rId8"/>
    <p:sldId id="269" r:id="rId9"/>
    <p:sldId id="270" r:id="rId10"/>
    <p:sldId id="272" r:id="rId11"/>
    <p:sldId id="273" r:id="rId12"/>
    <p:sldId id="260" r:id="rId13"/>
    <p:sldId id="276" r:id="rId14"/>
    <p:sldId id="277"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9DDD47-C2D4-4BF0-83B5-DC01DA3C0A24}" v="137" dt="2024-11-13T13:04:12.8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jitha Asaithambi" userId="c2fa1a2e4065e376" providerId="LiveId" clId="{139DDD47-C2D4-4BF0-83B5-DC01DA3C0A24}"/>
    <pc:docChg chg="undo custSel addSld delSld modSld sldOrd">
      <pc:chgData name="Sujitha Asaithambi" userId="c2fa1a2e4065e376" providerId="LiveId" clId="{139DDD47-C2D4-4BF0-83B5-DC01DA3C0A24}" dt="2024-11-13T13:04:01.044" v="1836" actId="20577"/>
      <pc:docMkLst>
        <pc:docMk/>
      </pc:docMkLst>
      <pc:sldChg chg="addSp modSp mod">
        <pc:chgData name="Sujitha Asaithambi" userId="c2fa1a2e4065e376" providerId="LiveId" clId="{139DDD47-C2D4-4BF0-83B5-DC01DA3C0A24}" dt="2024-11-13T05:32:06.882" v="443" actId="1076"/>
        <pc:sldMkLst>
          <pc:docMk/>
          <pc:sldMk cId="2808956768" sldId="257"/>
        </pc:sldMkLst>
        <pc:spChg chg="mod">
          <ac:chgData name="Sujitha Asaithambi" userId="c2fa1a2e4065e376" providerId="LiveId" clId="{139DDD47-C2D4-4BF0-83B5-DC01DA3C0A24}" dt="2024-11-12T13:37:39.705" v="442" actId="255"/>
          <ac:spMkLst>
            <pc:docMk/>
            <pc:sldMk cId="2808956768" sldId="257"/>
            <ac:spMk id="3" creationId="{8F89BCE7-BF8F-AF98-39E4-C3C26E4B1D5D}"/>
          </ac:spMkLst>
        </pc:spChg>
        <pc:spChg chg="mod">
          <ac:chgData name="Sujitha Asaithambi" userId="c2fa1a2e4065e376" providerId="LiveId" clId="{139DDD47-C2D4-4BF0-83B5-DC01DA3C0A24}" dt="2024-11-12T13:36:34.897" v="438" actId="1076"/>
          <ac:spMkLst>
            <pc:docMk/>
            <pc:sldMk cId="2808956768" sldId="257"/>
            <ac:spMk id="4" creationId="{89A6CBBE-9B4C-A0AE-ED16-579313485C56}"/>
          </ac:spMkLst>
        </pc:spChg>
        <pc:picChg chg="add mod">
          <ac:chgData name="Sujitha Asaithambi" userId="c2fa1a2e4065e376" providerId="LiveId" clId="{139DDD47-C2D4-4BF0-83B5-DC01DA3C0A24}" dt="2024-11-13T05:32:06.882" v="443" actId="1076"/>
          <ac:picMkLst>
            <pc:docMk/>
            <pc:sldMk cId="2808956768" sldId="257"/>
            <ac:picMk id="2" creationId="{F0C53B53-EB7F-5DA9-DBB0-0A65B5C8186C}"/>
          </ac:picMkLst>
        </pc:picChg>
      </pc:sldChg>
      <pc:sldChg chg="addSp delSp modSp del mod">
        <pc:chgData name="Sujitha Asaithambi" userId="c2fa1a2e4065e376" providerId="LiveId" clId="{139DDD47-C2D4-4BF0-83B5-DC01DA3C0A24}" dt="2024-11-13T08:33:04.287" v="1012" actId="47"/>
        <pc:sldMkLst>
          <pc:docMk/>
          <pc:sldMk cId="3521821012" sldId="259"/>
        </pc:sldMkLst>
        <pc:spChg chg="add del mod">
          <ac:chgData name="Sujitha Asaithambi" userId="c2fa1a2e4065e376" providerId="LiveId" clId="{139DDD47-C2D4-4BF0-83B5-DC01DA3C0A24}" dt="2024-11-12T11:01:26.343" v="1" actId="478"/>
          <ac:spMkLst>
            <pc:docMk/>
            <pc:sldMk cId="3521821012" sldId="259"/>
            <ac:spMk id="3" creationId="{815F34AD-D9D4-4E08-0167-47CD09911F3D}"/>
          </ac:spMkLst>
        </pc:spChg>
        <pc:spChg chg="add del mod">
          <ac:chgData name="Sujitha Asaithambi" userId="c2fa1a2e4065e376" providerId="LiveId" clId="{139DDD47-C2D4-4BF0-83B5-DC01DA3C0A24}" dt="2024-11-12T11:01:26.343" v="1" actId="478"/>
          <ac:spMkLst>
            <pc:docMk/>
            <pc:sldMk cId="3521821012" sldId="259"/>
            <ac:spMk id="4" creationId="{8E5731C8-0AAA-9EEF-9D56-AE4EC8808AB9}"/>
          </ac:spMkLst>
        </pc:spChg>
        <pc:spChg chg="add del mod">
          <ac:chgData name="Sujitha Asaithambi" userId="c2fa1a2e4065e376" providerId="LiveId" clId="{139DDD47-C2D4-4BF0-83B5-DC01DA3C0A24}" dt="2024-11-12T11:01:26.343" v="1" actId="478"/>
          <ac:spMkLst>
            <pc:docMk/>
            <pc:sldMk cId="3521821012" sldId="259"/>
            <ac:spMk id="5" creationId="{81C387AC-310C-BC77-E041-87FBA855D810}"/>
          </ac:spMkLst>
        </pc:spChg>
        <pc:spChg chg="add del mod">
          <ac:chgData name="Sujitha Asaithambi" userId="c2fa1a2e4065e376" providerId="LiveId" clId="{139DDD47-C2D4-4BF0-83B5-DC01DA3C0A24}" dt="2024-11-12T11:01:26.343" v="1" actId="478"/>
          <ac:spMkLst>
            <pc:docMk/>
            <pc:sldMk cId="3521821012" sldId="259"/>
            <ac:spMk id="6" creationId="{64B53C05-9C35-8AA1-AC05-456CB7600FCD}"/>
          </ac:spMkLst>
        </pc:spChg>
        <pc:spChg chg="add del mod">
          <ac:chgData name="Sujitha Asaithambi" userId="c2fa1a2e4065e376" providerId="LiveId" clId="{139DDD47-C2D4-4BF0-83B5-DC01DA3C0A24}" dt="2024-11-12T11:01:26.343" v="1" actId="478"/>
          <ac:spMkLst>
            <pc:docMk/>
            <pc:sldMk cId="3521821012" sldId="259"/>
            <ac:spMk id="7" creationId="{E0D0453B-2763-01B0-383D-523D999C1EB7}"/>
          </ac:spMkLst>
        </pc:spChg>
        <pc:spChg chg="add del mod">
          <ac:chgData name="Sujitha Asaithambi" userId="c2fa1a2e4065e376" providerId="LiveId" clId="{139DDD47-C2D4-4BF0-83B5-DC01DA3C0A24}" dt="2024-11-12T11:01:26.343" v="1" actId="478"/>
          <ac:spMkLst>
            <pc:docMk/>
            <pc:sldMk cId="3521821012" sldId="259"/>
            <ac:spMk id="8" creationId="{81651A0F-DF51-EC22-C742-9D3471CD9433}"/>
          </ac:spMkLst>
        </pc:spChg>
        <pc:spChg chg="add del mod">
          <ac:chgData name="Sujitha Asaithambi" userId="c2fa1a2e4065e376" providerId="LiveId" clId="{139DDD47-C2D4-4BF0-83B5-DC01DA3C0A24}" dt="2024-11-12T11:01:26.343" v="1" actId="478"/>
          <ac:spMkLst>
            <pc:docMk/>
            <pc:sldMk cId="3521821012" sldId="259"/>
            <ac:spMk id="9" creationId="{4BFC0DEE-2D9B-A28D-6E3D-F882CA9BEB34}"/>
          </ac:spMkLst>
        </pc:spChg>
        <pc:spChg chg="add del mod">
          <ac:chgData name="Sujitha Asaithambi" userId="c2fa1a2e4065e376" providerId="LiveId" clId="{139DDD47-C2D4-4BF0-83B5-DC01DA3C0A24}" dt="2024-11-12T11:01:26.343" v="1" actId="478"/>
          <ac:spMkLst>
            <pc:docMk/>
            <pc:sldMk cId="3521821012" sldId="259"/>
            <ac:spMk id="10" creationId="{92ACF2DD-13C3-A63C-9FBC-A7A4ED8F6B26}"/>
          </ac:spMkLst>
        </pc:spChg>
        <pc:spChg chg="add del mod">
          <ac:chgData name="Sujitha Asaithambi" userId="c2fa1a2e4065e376" providerId="LiveId" clId="{139DDD47-C2D4-4BF0-83B5-DC01DA3C0A24}" dt="2024-11-12T11:01:26.343" v="1" actId="478"/>
          <ac:spMkLst>
            <pc:docMk/>
            <pc:sldMk cId="3521821012" sldId="259"/>
            <ac:spMk id="11" creationId="{2BE82706-1109-5947-9770-00C89A399A95}"/>
          </ac:spMkLst>
        </pc:spChg>
        <pc:spChg chg="add del mod">
          <ac:chgData name="Sujitha Asaithambi" userId="c2fa1a2e4065e376" providerId="LiveId" clId="{139DDD47-C2D4-4BF0-83B5-DC01DA3C0A24}" dt="2024-11-12T11:01:26.343" v="1" actId="478"/>
          <ac:spMkLst>
            <pc:docMk/>
            <pc:sldMk cId="3521821012" sldId="259"/>
            <ac:spMk id="12" creationId="{B0B80100-D420-75E2-FC00-03EDD3527BD9}"/>
          </ac:spMkLst>
        </pc:spChg>
        <pc:spChg chg="add del mod">
          <ac:chgData name="Sujitha Asaithambi" userId="c2fa1a2e4065e376" providerId="LiveId" clId="{139DDD47-C2D4-4BF0-83B5-DC01DA3C0A24}" dt="2024-11-12T11:01:26.343" v="1" actId="478"/>
          <ac:spMkLst>
            <pc:docMk/>
            <pc:sldMk cId="3521821012" sldId="259"/>
            <ac:spMk id="13" creationId="{E3BBB2BB-6DB4-A6B4-B365-FEDC536CE25F}"/>
          </ac:spMkLst>
        </pc:spChg>
        <pc:spChg chg="add del mod">
          <ac:chgData name="Sujitha Asaithambi" userId="c2fa1a2e4065e376" providerId="LiveId" clId="{139DDD47-C2D4-4BF0-83B5-DC01DA3C0A24}" dt="2024-11-12T11:01:26.343" v="1" actId="478"/>
          <ac:spMkLst>
            <pc:docMk/>
            <pc:sldMk cId="3521821012" sldId="259"/>
            <ac:spMk id="14" creationId="{2329043A-8F32-B1A7-C7C3-9CADF1935879}"/>
          </ac:spMkLst>
        </pc:spChg>
        <pc:spChg chg="add del mod">
          <ac:chgData name="Sujitha Asaithambi" userId="c2fa1a2e4065e376" providerId="LiveId" clId="{139DDD47-C2D4-4BF0-83B5-DC01DA3C0A24}" dt="2024-11-12T11:01:26.343" v="1" actId="478"/>
          <ac:spMkLst>
            <pc:docMk/>
            <pc:sldMk cId="3521821012" sldId="259"/>
            <ac:spMk id="15" creationId="{30127EA3-654A-D213-AE55-74B2EB28F3FB}"/>
          </ac:spMkLst>
        </pc:spChg>
        <pc:spChg chg="add mod">
          <ac:chgData name="Sujitha Asaithambi" userId="c2fa1a2e4065e376" providerId="LiveId" clId="{139DDD47-C2D4-4BF0-83B5-DC01DA3C0A24}" dt="2024-11-12T11:05:33.877" v="66" actId="1076"/>
          <ac:spMkLst>
            <pc:docMk/>
            <pc:sldMk cId="3521821012" sldId="259"/>
            <ac:spMk id="17" creationId="{BC0CD202-27F2-89C5-3FF3-4F1BB7C77B95}"/>
          </ac:spMkLst>
        </pc:spChg>
        <pc:spChg chg="add mod">
          <ac:chgData name="Sujitha Asaithambi" userId="c2fa1a2e4065e376" providerId="LiveId" clId="{139DDD47-C2D4-4BF0-83B5-DC01DA3C0A24}" dt="2024-11-12T11:07:08" v="70" actId="14100"/>
          <ac:spMkLst>
            <pc:docMk/>
            <pc:sldMk cId="3521821012" sldId="259"/>
            <ac:spMk id="18" creationId="{6DEC06F7-FC8C-4F60-C5E9-42AFBB994C3E}"/>
          </ac:spMkLst>
        </pc:spChg>
        <pc:spChg chg="add mod">
          <ac:chgData name="Sujitha Asaithambi" userId="c2fa1a2e4065e376" providerId="LiveId" clId="{139DDD47-C2D4-4BF0-83B5-DC01DA3C0A24}" dt="2024-11-12T11:03:31.810" v="52" actId="20577"/>
          <ac:spMkLst>
            <pc:docMk/>
            <pc:sldMk cId="3521821012" sldId="259"/>
            <ac:spMk id="19" creationId="{AB7D576C-22FD-D590-52F0-B3C29996E06E}"/>
          </ac:spMkLst>
        </pc:spChg>
        <pc:spChg chg="add mod">
          <ac:chgData name="Sujitha Asaithambi" userId="c2fa1a2e4065e376" providerId="LiveId" clId="{139DDD47-C2D4-4BF0-83B5-DC01DA3C0A24}" dt="2024-11-12T11:07:13.825" v="71" actId="14100"/>
          <ac:spMkLst>
            <pc:docMk/>
            <pc:sldMk cId="3521821012" sldId="259"/>
            <ac:spMk id="20" creationId="{E6E6781F-171E-3E77-499E-116901CB3B75}"/>
          </ac:spMkLst>
        </pc:spChg>
        <pc:spChg chg="add mod">
          <ac:chgData name="Sujitha Asaithambi" userId="c2fa1a2e4065e376" providerId="LiveId" clId="{139DDD47-C2D4-4BF0-83B5-DC01DA3C0A24}" dt="2024-11-12T11:05:02.819" v="61" actId="14100"/>
          <ac:spMkLst>
            <pc:docMk/>
            <pc:sldMk cId="3521821012" sldId="259"/>
            <ac:spMk id="21" creationId="{250F9E3B-54BF-3ED5-BA11-E9ABAE009415}"/>
          </ac:spMkLst>
        </pc:spChg>
        <pc:spChg chg="add mod">
          <ac:chgData name="Sujitha Asaithambi" userId="c2fa1a2e4065e376" providerId="LiveId" clId="{139DDD47-C2D4-4BF0-83B5-DC01DA3C0A24}" dt="2024-11-12T11:08:22.349" v="81" actId="1076"/>
          <ac:spMkLst>
            <pc:docMk/>
            <pc:sldMk cId="3521821012" sldId="259"/>
            <ac:spMk id="22" creationId="{8586E0C3-5511-92A9-ED6C-97B872E0C6C2}"/>
          </ac:spMkLst>
        </pc:spChg>
        <pc:spChg chg="add mod">
          <ac:chgData name="Sujitha Asaithambi" userId="c2fa1a2e4065e376" providerId="LiveId" clId="{139DDD47-C2D4-4BF0-83B5-DC01DA3C0A24}" dt="2024-11-12T11:08:43.464" v="83" actId="1076"/>
          <ac:spMkLst>
            <pc:docMk/>
            <pc:sldMk cId="3521821012" sldId="259"/>
            <ac:spMk id="23" creationId="{A1C6ABFA-D081-C6C6-30A3-F20D4671E1A2}"/>
          </ac:spMkLst>
        </pc:spChg>
        <pc:spChg chg="add mod">
          <ac:chgData name="Sujitha Asaithambi" userId="c2fa1a2e4065e376" providerId="LiveId" clId="{139DDD47-C2D4-4BF0-83B5-DC01DA3C0A24}" dt="2024-11-12T11:05:10.241" v="63" actId="14100"/>
          <ac:spMkLst>
            <pc:docMk/>
            <pc:sldMk cId="3521821012" sldId="259"/>
            <ac:spMk id="24" creationId="{3A7C879B-4CE7-2E50-D83E-FA4617CC0901}"/>
          </ac:spMkLst>
        </pc:spChg>
        <pc:spChg chg="add mod">
          <ac:chgData name="Sujitha Asaithambi" userId="c2fa1a2e4065e376" providerId="LiveId" clId="{139DDD47-C2D4-4BF0-83B5-DC01DA3C0A24}" dt="2024-11-12T11:03:27.747" v="51" actId="14100"/>
          <ac:spMkLst>
            <pc:docMk/>
            <pc:sldMk cId="3521821012" sldId="259"/>
            <ac:spMk id="25" creationId="{3CFDEB82-555F-EC80-9E4F-74D56A9FA3BF}"/>
          </ac:spMkLst>
        </pc:spChg>
        <pc:spChg chg="add mod">
          <ac:chgData name="Sujitha Asaithambi" userId="c2fa1a2e4065e376" providerId="LiveId" clId="{139DDD47-C2D4-4BF0-83B5-DC01DA3C0A24}" dt="2024-11-12T11:07:22.706" v="73" actId="14100"/>
          <ac:spMkLst>
            <pc:docMk/>
            <pc:sldMk cId="3521821012" sldId="259"/>
            <ac:spMk id="26" creationId="{022F9F2F-D46F-9DB5-8C0F-5B2D5FE11E29}"/>
          </ac:spMkLst>
        </pc:spChg>
        <pc:spChg chg="add mod">
          <ac:chgData name="Sujitha Asaithambi" userId="c2fa1a2e4065e376" providerId="LiveId" clId="{139DDD47-C2D4-4BF0-83B5-DC01DA3C0A24}" dt="2024-11-12T11:05:07.293" v="62" actId="14100"/>
          <ac:spMkLst>
            <pc:docMk/>
            <pc:sldMk cId="3521821012" sldId="259"/>
            <ac:spMk id="27" creationId="{D7EEB940-FE25-987F-B397-69B8FD150986}"/>
          </ac:spMkLst>
        </pc:spChg>
        <pc:spChg chg="add mod">
          <ac:chgData name="Sujitha Asaithambi" userId="c2fa1a2e4065e376" providerId="LiveId" clId="{139DDD47-C2D4-4BF0-83B5-DC01DA3C0A24}" dt="2024-11-12T11:07:37.417" v="75" actId="14100"/>
          <ac:spMkLst>
            <pc:docMk/>
            <pc:sldMk cId="3521821012" sldId="259"/>
            <ac:spMk id="28" creationId="{C8468F61-CD05-181B-AC11-0368132199AD}"/>
          </ac:spMkLst>
        </pc:spChg>
        <pc:spChg chg="add mod">
          <ac:chgData name="Sujitha Asaithambi" userId="c2fa1a2e4065e376" providerId="LiveId" clId="{139DDD47-C2D4-4BF0-83B5-DC01DA3C0A24}" dt="2024-11-12T11:07:27.090" v="74" actId="14100"/>
          <ac:spMkLst>
            <pc:docMk/>
            <pc:sldMk cId="3521821012" sldId="259"/>
            <ac:spMk id="29" creationId="{5C32EF00-CA37-CAB5-6168-A8B76518E968}"/>
          </ac:spMkLst>
        </pc:spChg>
        <pc:spChg chg="add mod">
          <ac:chgData name="Sujitha Asaithambi" userId="c2fa1a2e4065e376" providerId="LiveId" clId="{139DDD47-C2D4-4BF0-83B5-DC01DA3C0A24}" dt="2024-11-12T11:05:16.366" v="64" actId="14100"/>
          <ac:spMkLst>
            <pc:docMk/>
            <pc:sldMk cId="3521821012" sldId="259"/>
            <ac:spMk id="30" creationId="{3878B0CD-6C08-087C-6DA6-B47FC0619663}"/>
          </ac:spMkLst>
        </pc:spChg>
        <pc:picChg chg="add del mod">
          <ac:chgData name="Sujitha Asaithambi" userId="c2fa1a2e4065e376" providerId="LiveId" clId="{139DDD47-C2D4-4BF0-83B5-DC01DA3C0A24}" dt="2024-11-12T11:01:26.343" v="1" actId="478"/>
          <ac:picMkLst>
            <pc:docMk/>
            <pc:sldMk cId="3521821012" sldId="259"/>
            <ac:picMk id="2" creationId="{F8B3656D-120B-11C1-24B9-7C0DF2C60890}"/>
          </ac:picMkLst>
        </pc:picChg>
        <pc:picChg chg="add mod">
          <ac:chgData name="Sujitha Asaithambi" userId="c2fa1a2e4065e376" providerId="LiveId" clId="{139DDD47-C2D4-4BF0-83B5-DC01DA3C0A24}" dt="2024-11-12T11:08:34.589" v="82" actId="14100"/>
          <ac:picMkLst>
            <pc:docMk/>
            <pc:sldMk cId="3521821012" sldId="259"/>
            <ac:picMk id="16" creationId="{AB5E887D-729E-732C-C483-2C1D1384AD49}"/>
          </ac:picMkLst>
        </pc:picChg>
      </pc:sldChg>
      <pc:sldChg chg="addSp modSp mod">
        <pc:chgData name="Sujitha Asaithambi" userId="c2fa1a2e4065e376" providerId="LiveId" clId="{139DDD47-C2D4-4BF0-83B5-DC01DA3C0A24}" dt="2024-11-12T11:11:02.656" v="109" actId="1076"/>
        <pc:sldMkLst>
          <pc:docMk/>
          <pc:sldMk cId="838101854" sldId="260"/>
        </pc:sldMkLst>
        <pc:spChg chg="add mod">
          <ac:chgData name="Sujitha Asaithambi" userId="c2fa1a2e4065e376" providerId="LiveId" clId="{139DDD47-C2D4-4BF0-83B5-DC01DA3C0A24}" dt="2024-11-12T11:10:21.084" v="102" actId="1076"/>
          <ac:spMkLst>
            <pc:docMk/>
            <pc:sldMk cId="838101854" sldId="260"/>
            <ac:spMk id="2" creationId="{C55E33F1-5400-E504-36FA-5161B64AFA32}"/>
          </ac:spMkLst>
        </pc:spChg>
        <pc:spChg chg="add mod">
          <ac:chgData name="Sujitha Asaithambi" userId="c2fa1a2e4065e376" providerId="LiveId" clId="{139DDD47-C2D4-4BF0-83B5-DC01DA3C0A24}" dt="2024-11-12T11:11:02.656" v="109" actId="1076"/>
          <ac:spMkLst>
            <pc:docMk/>
            <pc:sldMk cId="838101854" sldId="260"/>
            <ac:spMk id="3" creationId="{C134B26F-73C6-3E3F-A303-41623145F7F2}"/>
          </ac:spMkLst>
        </pc:spChg>
        <pc:spChg chg="add mod">
          <ac:chgData name="Sujitha Asaithambi" userId="c2fa1a2e4065e376" providerId="LiveId" clId="{139DDD47-C2D4-4BF0-83B5-DC01DA3C0A24}" dt="2024-11-12T11:10:07.357" v="100" actId="1076"/>
          <ac:spMkLst>
            <pc:docMk/>
            <pc:sldMk cId="838101854" sldId="260"/>
            <ac:spMk id="4" creationId="{390BE254-1D0A-11A7-892A-D2F3C26E19A3}"/>
          </ac:spMkLst>
        </pc:spChg>
        <pc:spChg chg="add mod">
          <ac:chgData name="Sujitha Asaithambi" userId="c2fa1a2e4065e376" providerId="LiveId" clId="{139DDD47-C2D4-4BF0-83B5-DC01DA3C0A24}" dt="2024-11-12T11:10:57.890" v="108" actId="1076"/>
          <ac:spMkLst>
            <pc:docMk/>
            <pc:sldMk cId="838101854" sldId="260"/>
            <ac:spMk id="5" creationId="{BCA3F007-AEAD-1483-9478-91D76A03E946}"/>
          </ac:spMkLst>
        </pc:spChg>
        <pc:spChg chg="add mod">
          <ac:chgData name="Sujitha Asaithambi" userId="c2fa1a2e4065e376" providerId="LiveId" clId="{139DDD47-C2D4-4BF0-83B5-DC01DA3C0A24}" dt="2024-11-12T11:10:33.764" v="104" actId="14100"/>
          <ac:spMkLst>
            <pc:docMk/>
            <pc:sldMk cId="838101854" sldId="260"/>
            <ac:spMk id="6" creationId="{FF528FB2-4B36-9B1A-3854-85B2737ADF00}"/>
          </ac:spMkLst>
        </pc:spChg>
        <pc:spChg chg="add mod">
          <ac:chgData name="Sujitha Asaithambi" userId="c2fa1a2e4065e376" providerId="LiveId" clId="{139DDD47-C2D4-4BF0-83B5-DC01DA3C0A24}" dt="2024-11-12T11:10:42.102" v="105" actId="1076"/>
          <ac:spMkLst>
            <pc:docMk/>
            <pc:sldMk cId="838101854" sldId="260"/>
            <ac:spMk id="7" creationId="{1F8AE2C6-DC0C-4580-7A62-829A52011DB2}"/>
          </ac:spMkLst>
        </pc:spChg>
        <pc:spChg chg="add mod">
          <ac:chgData name="Sujitha Asaithambi" userId="c2fa1a2e4065e376" providerId="LiveId" clId="{139DDD47-C2D4-4BF0-83B5-DC01DA3C0A24}" dt="2024-11-12T11:10:51.027" v="107" actId="14100"/>
          <ac:spMkLst>
            <pc:docMk/>
            <pc:sldMk cId="838101854" sldId="260"/>
            <ac:spMk id="8" creationId="{773C9A6C-62F0-F514-6A59-8CD711CF7D93}"/>
          </ac:spMkLst>
        </pc:spChg>
      </pc:sldChg>
      <pc:sldChg chg="addSp delSp modSp del mod">
        <pc:chgData name="Sujitha Asaithambi" userId="c2fa1a2e4065e376" providerId="LiveId" clId="{139DDD47-C2D4-4BF0-83B5-DC01DA3C0A24}" dt="2024-11-13T08:26:18.623" v="987" actId="47"/>
        <pc:sldMkLst>
          <pc:docMk/>
          <pc:sldMk cId="282238395" sldId="261"/>
        </pc:sldMkLst>
        <pc:spChg chg="add mod">
          <ac:chgData name="Sujitha Asaithambi" userId="c2fa1a2e4065e376" providerId="LiveId" clId="{139DDD47-C2D4-4BF0-83B5-DC01DA3C0A24}" dt="2024-11-12T12:53:14.898" v="111" actId="1076"/>
          <ac:spMkLst>
            <pc:docMk/>
            <pc:sldMk cId="282238395" sldId="261"/>
            <ac:spMk id="3" creationId="{E40FFB16-82EE-0C2E-6804-FCCC5FFBC35D}"/>
          </ac:spMkLst>
        </pc:spChg>
        <pc:spChg chg="add mod">
          <ac:chgData name="Sujitha Asaithambi" userId="c2fa1a2e4065e376" providerId="LiveId" clId="{139DDD47-C2D4-4BF0-83B5-DC01DA3C0A24}" dt="2024-11-12T12:54:26.112" v="113" actId="1076"/>
          <ac:spMkLst>
            <pc:docMk/>
            <pc:sldMk cId="282238395" sldId="261"/>
            <ac:spMk id="5" creationId="{52D7991A-57F1-6EC1-76DE-8D649726CFBD}"/>
          </ac:spMkLst>
        </pc:spChg>
        <pc:spChg chg="add mod">
          <ac:chgData name="Sujitha Asaithambi" userId="c2fa1a2e4065e376" providerId="LiveId" clId="{139DDD47-C2D4-4BF0-83B5-DC01DA3C0A24}" dt="2024-11-12T12:54:42.863" v="115" actId="1076"/>
          <ac:spMkLst>
            <pc:docMk/>
            <pc:sldMk cId="282238395" sldId="261"/>
            <ac:spMk id="7" creationId="{A665434C-9B02-58DF-1D54-9946EBE1D816}"/>
          </ac:spMkLst>
        </pc:spChg>
        <pc:spChg chg="add mod">
          <ac:chgData name="Sujitha Asaithambi" userId="c2fa1a2e4065e376" providerId="LiveId" clId="{139DDD47-C2D4-4BF0-83B5-DC01DA3C0A24}" dt="2024-11-12T12:55:00.755" v="117" actId="1076"/>
          <ac:spMkLst>
            <pc:docMk/>
            <pc:sldMk cId="282238395" sldId="261"/>
            <ac:spMk id="9" creationId="{0A9A96BC-4997-9DF5-1A70-60005A820B9E}"/>
          </ac:spMkLst>
        </pc:spChg>
        <pc:spChg chg="add mod">
          <ac:chgData name="Sujitha Asaithambi" userId="c2fa1a2e4065e376" providerId="LiveId" clId="{139DDD47-C2D4-4BF0-83B5-DC01DA3C0A24}" dt="2024-11-12T12:55:17.355" v="119" actId="1076"/>
          <ac:spMkLst>
            <pc:docMk/>
            <pc:sldMk cId="282238395" sldId="261"/>
            <ac:spMk id="11" creationId="{33F138FD-AD9C-3E0B-5207-81C3FAF0372A}"/>
          </ac:spMkLst>
        </pc:spChg>
        <pc:spChg chg="add mod">
          <ac:chgData name="Sujitha Asaithambi" userId="c2fa1a2e4065e376" providerId="LiveId" clId="{139DDD47-C2D4-4BF0-83B5-DC01DA3C0A24}" dt="2024-11-12T12:55:37.146" v="122" actId="1076"/>
          <ac:spMkLst>
            <pc:docMk/>
            <pc:sldMk cId="282238395" sldId="261"/>
            <ac:spMk id="13" creationId="{95E53591-B5A2-8E10-F453-1C104AF79F2E}"/>
          </ac:spMkLst>
        </pc:spChg>
        <pc:spChg chg="add mod">
          <ac:chgData name="Sujitha Asaithambi" userId="c2fa1a2e4065e376" providerId="LiveId" clId="{139DDD47-C2D4-4BF0-83B5-DC01DA3C0A24}" dt="2024-11-12T12:56:07.704" v="125" actId="20577"/>
          <ac:spMkLst>
            <pc:docMk/>
            <pc:sldMk cId="282238395" sldId="261"/>
            <ac:spMk id="15" creationId="{3B58BC94-3979-BF46-686A-756A39EC3502}"/>
          </ac:spMkLst>
        </pc:spChg>
        <pc:picChg chg="add mod">
          <ac:chgData name="Sujitha Asaithambi" userId="c2fa1a2e4065e376" providerId="LiveId" clId="{139DDD47-C2D4-4BF0-83B5-DC01DA3C0A24}" dt="2024-11-13T08:25:37.181" v="983" actId="1076"/>
          <ac:picMkLst>
            <pc:docMk/>
            <pc:sldMk cId="282238395" sldId="261"/>
            <ac:picMk id="2" creationId="{582FE856-E57F-7D5A-E5FA-263450B5A5CF}"/>
          </ac:picMkLst>
        </pc:picChg>
        <pc:picChg chg="add del mod">
          <ac:chgData name="Sujitha Asaithambi" userId="c2fa1a2e4065e376" providerId="LiveId" clId="{139DDD47-C2D4-4BF0-83B5-DC01DA3C0A24}" dt="2024-11-13T08:22:13.181" v="978" actId="21"/>
          <ac:picMkLst>
            <pc:docMk/>
            <pc:sldMk cId="282238395" sldId="261"/>
            <ac:picMk id="16" creationId="{CEE1A0DF-F3E2-01FE-D374-0C63B2D7E3E3}"/>
          </ac:picMkLst>
        </pc:picChg>
      </pc:sldChg>
      <pc:sldChg chg="addSp delSp modSp new del mod">
        <pc:chgData name="Sujitha Asaithambi" userId="c2fa1a2e4065e376" providerId="LiveId" clId="{139DDD47-C2D4-4BF0-83B5-DC01DA3C0A24}" dt="2024-11-13T08:26:11.374" v="986" actId="47"/>
        <pc:sldMkLst>
          <pc:docMk/>
          <pc:sldMk cId="1677499209" sldId="262"/>
        </pc:sldMkLst>
        <pc:spChg chg="add mod">
          <ac:chgData name="Sujitha Asaithambi" userId="c2fa1a2e4065e376" providerId="LiveId" clId="{139DDD47-C2D4-4BF0-83B5-DC01DA3C0A24}" dt="2024-11-12T13:00:54.805" v="157" actId="1076"/>
          <ac:spMkLst>
            <pc:docMk/>
            <pc:sldMk cId="1677499209" sldId="262"/>
            <ac:spMk id="5" creationId="{601B413D-0123-0E3F-7DD0-C5D7742FBD71}"/>
          </ac:spMkLst>
        </pc:spChg>
        <pc:spChg chg="add mod">
          <ac:chgData name="Sujitha Asaithambi" userId="c2fa1a2e4065e376" providerId="LiveId" clId="{139DDD47-C2D4-4BF0-83B5-DC01DA3C0A24}" dt="2024-11-12T13:00:50.338" v="156" actId="1076"/>
          <ac:spMkLst>
            <pc:docMk/>
            <pc:sldMk cId="1677499209" sldId="262"/>
            <ac:spMk id="7" creationId="{F7F6D07F-48DC-39A7-AA16-20043E349AFB}"/>
          </ac:spMkLst>
        </pc:spChg>
        <pc:spChg chg="add mod">
          <ac:chgData name="Sujitha Asaithambi" userId="c2fa1a2e4065e376" providerId="LiveId" clId="{139DDD47-C2D4-4BF0-83B5-DC01DA3C0A24}" dt="2024-11-12T12:59:58.696" v="149" actId="1076"/>
          <ac:spMkLst>
            <pc:docMk/>
            <pc:sldMk cId="1677499209" sldId="262"/>
            <ac:spMk id="9" creationId="{573A6786-BFF6-A37E-E7C7-7C5CB53B475C}"/>
          </ac:spMkLst>
        </pc:spChg>
        <pc:spChg chg="add mod">
          <ac:chgData name="Sujitha Asaithambi" userId="c2fa1a2e4065e376" providerId="LiveId" clId="{139DDD47-C2D4-4BF0-83B5-DC01DA3C0A24}" dt="2024-11-12T13:01:24.906" v="159" actId="1076"/>
          <ac:spMkLst>
            <pc:docMk/>
            <pc:sldMk cId="1677499209" sldId="262"/>
            <ac:spMk id="11" creationId="{3284D343-EC02-5051-19FA-61E2DB812DBC}"/>
          </ac:spMkLst>
        </pc:spChg>
        <pc:spChg chg="add del mod">
          <ac:chgData name="Sujitha Asaithambi" userId="c2fa1a2e4065e376" providerId="LiveId" clId="{139DDD47-C2D4-4BF0-83B5-DC01DA3C0A24}" dt="2024-11-12T13:02:12.078" v="268"/>
          <ac:spMkLst>
            <pc:docMk/>
            <pc:sldMk cId="1677499209" sldId="262"/>
            <ac:spMk id="13" creationId="{CEF0D9A8-7F52-797B-9CF9-5BBD81EFA3D7}"/>
          </ac:spMkLst>
        </pc:spChg>
        <pc:spChg chg="add mod">
          <ac:chgData name="Sujitha Asaithambi" userId="c2fa1a2e4065e376" providerId="LiveId" clId="{139DDD47-C2D4-4BF0-83B5-DC01DA3C0A24}" dt="2024-11-12T13:02:56.614" v="273" actId="1076"/>
          <ac:spMkLst>
            <pc:docMk/>
            <pc:sldMk cId="1677499209" sldId="262"/>
            <ac:spMk id="15" creationId="{44289371-60D9-807F-CCC6-A3D928AB5B52}"/>
          </ac:spMkLst>
        </pc:spChg>
        <pc:spChg chg="add mod">
          <ac:chgData name="Sujitha Asaithambi" userId="c2fa1a2e4065e376" providerId="LiveId" clId="{139DDD47-C2D4-4BF0-83B5-DC01DA3C0A24}" dt="2024-11-12T13:03:03.084" v="274" actId="1076"/>
          <ac:spMkLst>
            <pc:docMk/>
            <pc:sldMk cId="1677499209" sldId="262"/>
            <ac:spMk id="17" creationId="{66C3A413-586C-DE7F-C2FD-B49784DC684F}"/>
          </ac:spMkLst>
        </pc:spChg>
        <pc:picChg chg="add mod">
          <ac:chgData name="Sujitha Asaithambi" userId="c2fa1a2e4065e376" providerId="LiveId" clId="{139DDD47-C2D4-4BF0-83B5-DC01DA3C0A24}" dt="2024-11-12T12:57:58.300" v="137" actId="1076"/>
          <ac:picMkLst>
            <pc:docMk/>
            <pc:sldMk cId="1677499209" sldId="262"/>
            <ac:picMk id="3" creationId="{625C6026-DE47-C1B9-1FAC-7BAB819C4D22}"/>
          </ac:picMkLst>
        </pc:picChg>
        <pc:picChg chg="add mod">
          <ac:chgData name="Sujitha Asaithambi" userId="c2fa1a2e4065e376" providerId="LiveId" clId="{139DDD47-C2D4-4BF0-83B5-DC01DA3C0A24}" dt="2024-11-12T13:03:31.830" v="277" actId="1076"/>
          <ac:picMkLst>
            <pc:docMk/>
            <pc:sldMk cId="1677499209" sldId="262"/>
            <ac:picMk id="18" creationId="{DE14E2B5-7AE3-9562-09B7-5B155E8EC40D}"/>
          </ac:picMkLst>
        </pc:picChg>
      </pc:sldChg>
      <pc:sldChg chg="addSp modSp new del mod">
        <pc:chgData name="Sujitha Asaithambi" userId="c2fa1a2e4065e376" providerId="LiveId" clId="{139DDD47-C2D4-4BF0-83B5-DC01DA3C0A24}" dt="2024-11-13T08:25:52.152" v="984" actId="47"/>
        <pc:sldMkLst>
          <pc:docMk/>
          <pc:sldMk cId="1102666875" sldId="263"/>
        </pc:sldMkLst>
        <pc:spChg chg="add mod">
          <ac:chgData name="Sujitha Asaithambi" userId="c2fa1a2e4065e376" providerId="LiveId" clId="{139DDD47-C2D4-4BF0-83B5-DC01DA3C0A24}" dt="2024-11-12T13:04:09.214" v="280" actId="1076"/>
          <ac:spMkLst>
            <pc:docMk/>
            <pc:sldMk cId="1102666875" sldId="263"/>
            <ac:spMk id="3" creationId="{98AFDF0C-3145-696B-551A-917473D88331}"/>
          </ac:spMkLst>
        </pc:spChg>
        <pc:spChg chg="add mod">
          <ac:chgData name="Sujitha Asaithambi" userId="c2fa1a2e4065e376" providerId="LiveId" clId="{139DDD47-C2D4-4BF0-83B5-DC01DA3C0A24}" dt="2024-11-12T13:04:36.628" v="282" actId="1076"/>
          <ac:spMkLst>
            <pc:docMk/>
            <pc:sldMk cId="1102666875" sldId="263"/>
            <ac:spMk id="5" creationId="{CB518654-C057-21C3-FD94-A8056C4EC036}"/>
          </ac:spMkLst>
        </pc:spChg>
        <pc:spChg chg="add mod">
          <ac:chgData name="Sujitha Asaithambi" userId="c2fa1a2e4065e376" providerId="LiveId" clId="{139DDD47-C2D4-4BF0-83B5-DC01DA3C0A24}" dt="2024-11-12T13:04:55.600" v="284" actId="1076"/>
          <ac:spMkLst>
            <pc:docMk/>
            <pc:sldMk cId="1102666875" sldId="263"/>
            <ac:spMk id="7" creationId="{E2E6456A-AA81-C2F8-751B-AC664B0B029C}"/>
          </ac:spMkLst>
        </pc:spChg>
        <pc:spChg chg="add mod">
          <ac:chgData name="Sujitha Asaithambi" userId="c2fa1a2e4065e376" providerId="LiveId" clId="{139DDD47-C2D4-4BF0-83B5-DC01DA3C0A24}" dt="2024-11-12T13:05:18.303" v="286" actId="1076"/>
          <ac:spMkLst>
            <pc:docMk/>
            <pc:sldMk cId="1102666875" sldId="263"/>
            <ac:spMk id="9" creationId="{7E18A5F6-B4B0-0478-444B-C76505B3719D}"/>
          </ac:spMkLst>
        </pc:spChg>
        <pc:spChg chg="add mod">
          <ac:chgData name="Sujitha Asaithambi" userId="c2fa1a2e4065e376" providerId="LiveId" clId="{139DDD47-C2D4-4BF0-83B5-DC01DA3C0A24}" dt="2024-11-12T13:07:15.587" v="298" actId="1076"/>
          <ac:spMkLst>
            <pc:docMk/>
            <pc:sldMk cId="1102666875" sldId="263"/>
            <ac:spMk id="11" creationId="{AD7DAD41-B21E-53A3-612B-ACDE398ECD8A}"/>
          </ac:spMkLst>
        </pc:spChg>
        <pc:spChg chg="add mod">
          <ac:chgData name="Sujitha Asaithambi" userId="c2fa1a2e4065e376" providerId="LiveId" clId="{139DDD47-C2D4-4BF0-83B5-DC01DA3C0A24}" dt="2024-11-12T13:06:00.187" v="290" actId="1076"/>
          <ac:spMkLst>
            <pc:docMk/>
            <pc:sldMk cId="1102666875" sldId="263"/>
            <ac:spMk id="13" creationId="{202F36BD-1880-34DA-2D12-65CF31498898}"/>
          </ac:spMkLst>
        </pc:spChg>
        <pc:spChg chg="add mod">
          <ac:chgData name="Sujitha Asaithambi" userId="c2fa1a2e4065e376" providerId="LiveId" clId="{139DDD47-C2D4-4BF0-83B5-DC01DA3C0A24}" dt="2024-11-12T13:07:52.985" v="303" actId="1076"/>
          <ac:spMkLst>
            <pc:docMk/>
            <pc:sldMk cId="1102666875" sldId="263"/>
            <ac:spMk id="15" creationId="{11C10BBC-DF7D-EE93-C016-7539254341A6}"/>
          </ac:spMkLst>
        </pc:spChg>
        <pc:spChg chg="add mod">
          <ac:chgData name="Sujitha Asaithambi" userId="c2fa1a2e4065e376" providerId="LiveId" clId="{139DDD47-C2D4-4BF0-83B5-DC01DA3C0A24}" dt="2024-11-12T13:06:42.142" v="294" actId="1076"/>
          <ac:spMkLst>
            <pc:docMk/>
            <pc:sldMk cId="1102666875" sldId="263"/>
            <ac:spMk id="17" creationId="{4B916A94-C8E5-53E5-F0F1-DBB7B4D6EFC0}"/>
          </ac:spMkLst>
        </pc:spChg>
        <pc:spChg chg="add mod">
          <ac:chgData name="Sujitha Asaithambi" userId="c2fa1a2e4065e376" providerId="LiveId" clId="{139DDD47-C2D4-4BF0-83B5-DC01DA3C0A24}" dt="2024-11-12T13:07:59.022" v="304" actId="1076"/>
          <ac:spMkLst>
            <pc:docMk/>
            <pc:sldMk cId="1102666875" sldId="263"/>
            <ac:spMk id="19" creationId="{82452497-DCFF-E075-E34B-906687C6A1F6}"/>
          </ac:spMkLst>
        </pc:spChg>
        <pc:picChg chg="add mod">
          <ac:chgData name="Sujitha Asaithambi" userId="c2fa1a2e4065e376" providerId="LiveId" clId="{139DDD47-C2D4-4BF0-83B5-DC01DA3C0A24}" dt="2024-11-12T13:08:19.177" v="306" actId="1076"/>
          <ac:picMkLst>
            <pc:docMk/>
            <pc:sldMk cId="1102666875" sldId="263"/>
            <ac:picMk id="20" creationId="{537D5ED3-F0A4-C4EC-B4EA-0BB8039C129D}"/>
          </ac:picMkLst>
        </pc:picChg>
      </pc:sldChg>
      <pc:sldChg chg="addSp delSp modSp new del mod modNotesTx">
        <pc:chgData name="Sujitha Asaithambi" userId="c2fa1a2e4065e376" providerId="LiveId" clId="{139DDD47-C2D4-4BF0-83B5-DC01DA3C0A24}" dt="2024-11-13T08:25:56.521" v="985" actId="47"/>
        <pc:sldMkLst>
          <pc:docMk/>
          <pc:sldMk cId="1582224703" sldId="264"/>
        </pc:sldMkLst>
        <pc:spChg chg="add mod">
          <ac:chgData name="Sujitha Asaithambi" userId="c2fa1a2e4065e376" providerId="LiveId" clId="{139DDD47-C2D4-4BF0-83B5-DC01DA3C0A24}" dt="2024-11-12T13:10:29.978" v="316" actId="1076"/>
          <ac:spMkLst>
            <pc:docMk/>
            <pc:sldMk cId="1582224703" sldId="264"/>
            <ac:spMk id="4" creationId="{31AE98BE-2727-8A32-12DB-DE9C24306C17}"/>
          </ac:spMkLst>
        </pc:spChg>
        <pc:spChg chg="add del mod">
          <ac:chgData name="Sujitha Asaithambi" userId="c2fa1a2e4065e376" providerId="LiveId" clId="{139DDD47-C2D4-4BF0-83B5-DC01DA3C0A24}" dt="2024-11-12T13:11:03.717" v="320"/>
          <ac:spMkLst>
            <pc:docMk/>
            <pc:sldMk cId="1582224703" sldId="264"/>
            <ac:spMk id="6" creationId="{8770C76B-2D02-75D2-3CBA-5A29A9CCEC1D}"/>
          </ac:spMkLst>
        </pc:spChg>
        <pc:spChg chg="add del mod">
          <ac:chgData name="Sujitha Asaithambi" userId="c2fa1a2e4065e376" providerId="LiveId" clId="{139DDD47-C2D4-4BF0-83B5-DC01DA3C0A24}" dt="2024-11-12T13:14:38.058" v="344"/>
          <ac:spMkLst>
            <pc:docMk/>
            <pc:sldMk cId="1582224703" sldId="264"/>
            <ac:spMk id="9" creationId="{562324CC-C227-1C69-D40B-76E58D27C132}"/>
          </ac:spMkLst>
        </pc:spChg>
        <pc:spChg chg="add mod">
          <ac:chgData name="Sujitha Asaithambi" userId="c2fa1a2e4065e376" providerId="LiveId" clId="{139DDD47-C2D4-4BF0-83B5-DC01DA3C0A24}" dt="2024-11-12T13:13:31.573" v="336" actId="14100"/>
          <ac:spMkLst>
            <pc:docMk/>
            <pc:sldMk cId="1582224703" sldId="264"/>
            <ac:spMk id="11" creationId="{63AAFB96-8007-9B34-2B15-FDDC06FB9E5F}"/>
          </ac:spMkLst>
        </pc:spChg>
        <pc:spChg chg="add mod">
          <ac:chgData name="Sujitha Asaithambi" userId="c2fa1a2e4065e376" providerId="LiveId" clId="{139DDD47-C2D4-4BF0-83B5-DC01DA3C0A24}" dt="2024-11-12T13:17:36.071" v="374" actId="1076"/>
          <ac:spMkLst>
            <pc:docMk/>
            <pc:sldMk cId="1582224703" sldId="264"/>
            <ac:spMk id="14" creationId="{82BC8489-F40A-C129-189B-8E5BADA4DA68}"/>
          </ac:spMkLst>
        </pc:spChg>
        <pc:spChg chg="add mod">
          <ac:chgData name="Sujitha Asaithambi" userId="c2fa1a2e4065e376" providerId="LiveId" clId="{139DDD47-C2D4-4BF0-83B5-DC01DA3C0A24}" dt="2024-11-12T13:15:23.089" v="360" actId="1076"/>
          <ac:spMkLst>
            <pc:docMk/>
            <pc:sldMk cId="1582224703" sldId="264"/>
            <ac:spMk id="16" creationId="{9FF3CAB4-3B62-5D9E-57DB-BA1888284E86}"/>
          </ac:spMkLst>
        </pc:spChg>
        <pc:spChg chg="add mod">
          <ac:chgData name="Sujitha Asaithambi" userId="c2fa1a2e4065e376" providerId="LiveId" clId="{139DDD47-C2D4-4BF0-83B5-DC01DA3C0A24}" dt="2024-11-12T13:18:12.766" v="378" actId="1076"/>
          <ac:spMkLst>
            <pc:docMk/>
            <pc:sldMk cId="1582224703" sldId="264"/>
            <ac:spMk id="18" creationId="{E58E4204-6404-D981-D879-A9D2EE978D09}"/>
          </ac:spMkLst>
        </pc:spChg>
        <pc:spChg chg="add mod">
          <ac:chgData name="Sujitha Asaithambi" userId="c2fa1a2e4065e376" providerId="LiveId" clId="{139DDD47-C2D4-4BF0-83B5-DC01DA3C0A24}" dt="2024-11-12T13:17:30.963" v="373" actId="1076"/>
          <ac:spMkLst>
            <pc:docMk/>
            <pc:sldMk cId="1582224703" sldId="264"/>
            <ac:spMk id="21" creationId="{2959F033-F888-2AE6-3820-EF8A3E62A6EE}"/>
          </ac:spMkLst>
        </pc:spChg>
        <pc:spChg chg="add del mod">
          <ac:chgData name="Sujitha Asaithambi" userId="c2fa1a2e4065e376" providerId="LiveId" clId="{139DDD47-C2D4-4BF0-83B5-DC01DA3C0A24}" dt="2024-11-12T13:18:14.281" v="380"/>
          <ac:spMkLst>
            <pc:docMk/>
            <pc:sldMk cId="1582224703" sldId="264"/>
            <ac:spMk id="22" creationId="{7F0BD549-45FE-D613-A106-EDA961998CAD}"/>
          </ac:spMkLst>
        </pc:spChg>
        <pc:spChg chg="add mod">
          <ac:chgData name="Sujitha Asaithambi" userId="c2fa1a2e4065e376" providerId="LiveId" clId="{139DDD47-C2D4-4BF0-83B5-DC01DA3C0A24}" dt="2024-11-12T13:19:12.819" v="387" actId="14100"/>
          <ac:spMkLst>
            <pc:docMk/>
            <pc:sldMk cId="1582224703" sldId="264"/>
            <ac:spMk id="24" creationId="{156319B5-0F30-CBE5-6CDE-5D5BE4886868}"/>
          </ac:spMkLst>
        </pc:spChg>
        <pc:picChg chg="add mod">
          <ac:chgData name="Sujitha Asaithambi" userId="c2fa1a2e4065e376" providerId="LiveId" clId="{139DDD47-C2D4-4BF0-83B5-DC01DA3C0A24}" dt="2024-11-13T05:33:39.934" v="445" actId="1076"/>
          <ac:picMkLst>
            <pc:docMk/>
            <pc:sldMk cId="1582224703" sldId="264"/>
            <ac:picMk id="2" creationId="{4DBA307E-95A4-62B4-0D57-5253D2DADDC7}"/>
          </ac:picMkLst>
        </pc:picChg>
        <pc:picChg chg="add mod">
          <ac:chgData name="Sujitha Asaithambi" userId="c2fa1a2e4065e376" providerId="LiveId" clId="{139DDD47-C2D4-4BF0-83B5-DC01DA3C0A24}" dt="2024-11-12T13:11:25.569" v="323" actId="1076"/>
          <ac:picMkLst>
            <pc:docMk/>
            <pc:sldMk cId="1582224703" sldId="264"/>
            <ac:picMk id="7" creationId="{D4787D51-2D5D-48AA-7F42-DE676D2742F8}"/>
          </ac:picMkLst>
        </pc:picChg>
        <pc:picChg chg="add mod">
          <ac:chgData name="Sujitha Asaithambi" userId="c2fa1a2e4065e376" providerId="LiveId" clId="{139DDD47-C2D4-4BF0-83B5-DC01DA3C0A24}" dt="2024-11-12T13:13:12.637" v="335" actId="1076"/>
          <ac:picMkLst>
            <pc:docMk/>
            <pc:sldMk cId="1582224703" sldId="264"/>
            <ac:picMk id="12" creationId="{BAED8126-10C9-9204-8088-F44C8FD6F98F}"/>
          </ac:picMkLst>
        </pc:picChg>
        <pc:picChg chg="add mod">
          <ac:chgData name="Sujitha Asaithambi" userId="c2fa1a2e4065e376" providerId="LiveId" clId="{139DDD47-C2D4-4BF0-83B5-DC01DA3C0A24}" dt="2024-11-12T13:16:55.045" v="369" actId="1076"/>
          <ac:picMkLst>
            <pc:docMk/>
            <pc:sldMk cId="1582224703" sldId="264"/>
            <ac:picMk id="19" creationId="{9EDB6C0F-53E6-0DB8-7ADE-CC8CF0EEA2BC}"/>
          </ac:picMkLst>
        </pc:picChg>
      </pc:sldChg>
      <pc:sldChg chg="addSp modSp new del mod">
        <pc:chgData name="Sujitha Asaithambi" userId="c2fa1a2e4065e376" providerId="LiveId" clId="{139DDD47-C2D4-4BF0-83B5-DC01DA3C0A24}" dt="2024-11-13T08:32:57.871" v="1011" actId="47"/>
        <pc:sldMkLst>
          <pc:docMk/>
          <pc:sldMk cId="2284549996" sldId="265"/>
        </pc:sldMkLst>
        <pc:spChg chg="add mod">
          <ac:chgData name="Sujitha Asaithambi" userId="c2fa1a2e4065e376" providerId="LiveId" clId="{139DDD47-C2D4-4BF0-83B5-DC01DA3C0A24}" dt="2024-11-12T13:21:51.580" v="406" actId="1076"/>
          <ac:spMkLst>
            <pc:docMk/>
            <pc:sldMk cId="2284549996" sldId="265"/>
            <ac:spMk id="4" creationId="{A94FBD3B-3A92-3710-DA5E-4C5564D7C81A}"/>
          </ac:spMkLst>
        </pc:spChg>
        <pc:spChg chg="add mod">
          <ac:chgData name="Sujitha Asaithambi" userId="c2fa1a2e4065e376" providerId="LiveId" clId="{139DDD47-C2D4-4BF0-83B5-DC01DA3C0A24}" dt="2024-11-12T13:22:56.082" v="412" actId="14100"/>
          <ac:spMkLst>
            <pc:docMk/>
            <pc:sldMk cId="2284549996" sldId="265"/>
            <ac:spMk id="6" creationId="{A524B572-137F-D135-6F19-266A77FED916}"/>
          </ac:spMkLst>
        </pc:spChg>
        <pc:spChg chg="add mod">
          <ac:chgData name="Sujitha Asaithambi" userId="c2fa1a2e4065e376" providerId="LiveId" clId="{139DDD47-C2D4-4BF0-83B5-DC01DA3C0A24}" dt="2024-11-12T13:22:37.613" v="411" actId="20577"/>
          <ac:spMkLst>
            <pc:docMk/>
            <pc:sldMk cId="2284549996" sldId="265"/>
            <ac:spMk id="8" creationId="{05316CF7-FC09-C02F-600D-66E41F16B9AB}"/>
          </ac:spMkLst>
        </pc:spChg>
        <pc:spChg chg="add mod">
          <ac:chgData name="Sujitha Asaithambi" userId="c2fa1a2e4065e376" providerId="LiveId" clId="{139DDD47-C2D4-4BF0-83B5-DC01DA3C0A24}" dt="2024-11-12T13:33:42.563" v="422" actId="1076"/>
          <ac:spMkLst>
            <pc:docMk/>
            <pc:sldMk cId="2284549996" sldId="265"/>
            <ac:spMk id="10" creationId="{1E6EF7B6-D6A9-7D53-D348-0DF8AD032BEC}"/>
          </ac:spMkLst>
        </pc:spChg>
        <pc:spChg chg="add mod">
          <ac:chgData name="Sujitha Asaithambi" userId="c2fa1a2e4065e376" providerId="LiveId" clId="{139DDD47-C2D4-4BF0-83B5-DC01DA3C0A24}" dt="2024-11-12T13:33:38.322" v="421" actId="1076"/>
          <ac:spMkLst>
            <pc:docMk/>
            <pc:sldMk cId="2284549996" sldId="265"/>
            <ac:spMk id="12" creationId="{8A72DB9A-1833-3F27-6147-536C4588EDCD}"/>
          </ac:spMkLst>
        </pc:spChg>
        <pc:spChg chg="add mod">
          <ac:chgData name="Sujitha Asaithambi" userId="c2fa1a2e4065e376" providerId="LiveId" clId="{139DDD47-C2D4-4BF0-83B5-DC01DA3C0A24}" dt="2024-11-12T13:35:59.010" v="435" actId="1076"/>
          <ac:spMkLst>
            <pc:docMk/>
            <pc:sldMk cId="2284549996" sldId="265"/>
            <ac:spMk id="14" creationId="{57ED86B2-D59A-E440-2BEE-A39668FC8072}"/>
          </ac:spMkLst>
        </pc:spChg>
        <pc:spChg chg="add mod">
          <ac:chgData name="Sujitha Asaithambi" userId="c2fa1a2e4065e376" providerId="LiveId" clId="{139DDD47-C2D4-4BF0-83B5-DC01DA3C0A24}" dt="2024-11-12T13:35:50.311" v="433" actId="1076"/>
          <ac:spMkLst>
            <pc:docMk/>
            <pc:sldMk cId="2284549996" sldId="265"/>
            <ac:spMk id="16" creationId="{91C932B6-4BAE-A6FB-5BE7-075DCEA7A22A}"/>
          </ac:spMkLst>
        </pc:spChg>
        <pc:picChg chg="add mod">
          <ac:chgData name="Sujitha Asaithambi" userId="c2fa1a2e4065e376" providerId="LiveId" clId="{139DDD47-C2D4-4BF0-83B5-DC01DA3C0A24}" dt="2024-11-12T13:19:48.295" v="390" actId="1076"/>
          <ac:picMkLst>
            <pc:docMk/>
            <pc:sldMk cId="2284549996" sldId="265"/>
            <ac:picMk id="2" creationId="{68D04F53-215A-7606-CF5B-40921097EEA2}"/>
          </ac:picMkLst>
        </pc:picChg>
      </pc:sldChg>
      <pc:sldChg chg="addSp delSp modSp new mod ord">
        <pc:chgData name="Sujitha Asaithambi" userId="c2fa1a2e4065e376" providerId="LiveId" clId="{139DDD47-C2D4-4BF0-83B5-DC01DA3C0A24}" dt="2024-11-13T07:57:20.798" v="848" actId="20577"/>
        <pc:sldMkLst>
          <pc:docMk/>
          <pc:sldMk cId="3808101396" sldId="266"/>
        </pc:sldMkLst>
        <pc:spChg chg="add del mod">
          <ac:chgData name="Sujitha Asaithambi" userId="c2fa1a2e4065e376" providerId="LiveId" clId="{139DDD47-C2D4-4BF0-83B5-DC01DA3C0A24}" dt="2024-11-13T05:41:02.063" v="450" actId="478"/>
          <ac:spMkLst>
            <pc:docMk/>
            <pc:sldMk cId="3808101396" sldId="266"/>
            <ac:spMk id="3" creationId="{D8000585-A5D7-2556-4006-0E2D2EC1BC08}"/>
          </ac:spMkLst>
        </pc:spChg>
        <pc:spChg chg="add mod">
          <ac:chgData name="Sujitha Asaithambi" userId="c2fa1a2e4065e376" providerId="LiveId" clId="{139DDD47-C2D4-4BF0-83B5-DC01DA3C0A24}" dt="2024-11-13T07:57:20.798" v="848" actId="20577"/>
          <ac:spMkLst>
            <pc:docMk/>
            <pc:sldMk cId="3808101396" sldId="266"/>
            <ac:spMk id="3" creationId="{E4D17BB0-14B5-0042-B4C8-044886413AA0}"/>
          </ac:spMkLst>
        </pc:spChg>
        <pc:spChg chg="add mod">
          <ac:chgData name="Sujitha Asaithambi" userId="c2fa1a2e4065e376" providerId="LiveId" clId="{139DDD47-C2D4-4BF0-83B5-DC01DA3C0A24}" dt="2024-11-13T07:53:42.140" v="692" actId="12"/>
          <ac:spMkLst>
            <pc:docMk/>
            <pc:sldMk cId="3808101396" sldId="266"/>
            <ac:spMk id="5" creationId="{22D200FB-0318-C536-3A09-8A8ACAC162D0}"/>
          </ac:spMkLst>
        </pc:spChg>
        <pc:graphicFrameChg chg="add del mod">
          <ac:chgData name="Sujitha Asaithambi" userId="c2fa1a2e4065e376" providerId="LiveId" clId="{139DDD47-C2D4-4BF0-83B5-DC01DA3C0A24}" dt="2024-11-13T05:41:02.063" v="450" actId="478"/>
          <ac:graphicFrameMkLst>
            <pc:docMk/>
            <pc:sldMk cId="3808101396" sldId="266"/>
            <ac:graphicFrameMk id="2" creationId="{60A113AE-799E-60DB-CC9C-E80BC53793FA}"/>
          </ac:graphicFrameMkLst>
        </pc:graphicFrameChg>
        <pc:graphicFrameChg chg="add mod modGraphic">
          <ac:chgData name="Sujitha Asaithambi" userId="c2fa1a2e4065e376" providerId="LiveId" clId="{139DDD47-C2D4-4BF0-83B5-DC01DA3C0A24}" dt="2024-11-13T05:41:28.072" v="477" actId="20577"/>
          <ac:graphicFrameMkLst>
            <pc:docMk/>
            <pc:sldMk cId="3808101396" sldId="266"/>
            <ac:graphicFrameMk id="4" creationId="{29BC8409-DC98-A22B-680F-5028A696582C}"/>
          </ac:graphicFrameMkLst>
        </pc:graphicFrameChg>
        <pc:picChg chg="add mod modCrop">
          <ac:chgData name="Sujitha Asaithambi" userId="c2fa1a2e4065e376" providerId="LiveId" clId="{139DDD47-C2D4-4BF0-83B5-DC01DA3C0A24}" dt="2024-11-13T07:53:18.591" v="684" actId="1076"/>
          <ac:picMkLst>
            <pc:docMk/>
            <pc:sldMk cId="3808101396" sldId="266"/>
            <ac:picMk id="6" creationId="{50A485F4-9151-E118-4E10-D9726F519146}"/>
          </ac:picMkLst>
        </pc:picChg>
        <pc:picChg chg="add del mod">
          <ac:chgData name="Sujitha Asaithambi" userId="c2fa1a2e4065e376" providerId="LiveId" clId="{139DDD47-C2D4-4BF0-83B5-DC01DA3C0A24}" dt="2024-11-13T05:41:02.063" v="450" actId="478"/>
          <ac:picMkLst>
            <pc:docMk/>
            <pc:sldMk cId="3808101396" sldId="266"/>
            <ac:picMk id="1026" creationId="{A8E3358D-89A1-4AF5-3A39-A61F92775A2E}"/>
          </ac:picMkLst>
        </pc:picChg>
        <pc:picChg chg="add del mod">
          <ac:chgData name="Sujitha Asaithambi" userId="c2fa1a2e4065e376" providerId="LiveId" clId="{139DDD47-C2D4-4BF0-83B5-DC01DA3C0A24}" dt="2024-11-13T05:41:33.041" v="478" actId="21"/>
          <ac:picMkLst>
            <pc:docMk/>
            <pc:sldMk cId="3808101396" sldId="266"/>
            <ac:picMk id="1028" creationId="{B437C365-CD9C-DD85-B554-5D3E75B70C98}"/>
          </ac:picMkLst>
        </pc:picChg>
      </pc:sldChg>
      <pc:sldChg chg="addSp delSp modSp new mod">
        <pc:chgData name="Sujitha Asaithambi" userId="c2fa1a2e4065e376" providerId="LiveId" clId="{139DDD47-C2D4-4BF0-83B5-DC01DA3C0A24}" dt="2024-11-13T05:51:40.735" v="563" actId="255"/>
        <pc:sldMkLst>
          <pc:docMk/>
          <pc:sldMk cId="2201667069" sldId="267"/>
        </pc:sldMkLst>
        <pc:spChg chg="add del">
          <ac:chgData name="Sujitha Asaithambi" userId="c2fa1a2e4065e376" providerId="LiveId" clId="{139DDD47-C2D4-4BF0-83B5-DC01DA3C0A24}" dt="2024-11-13T05:49:39.993" v="551" actId="21"/>
          <ac:spMkLst>
            <pc:docMk/>
            <pc:sldMk cId="2201667069" sldId="267"/>
            <ac:spMk id="2" creationId="{8CC617E5-0986-0A7E-41D1-D0AAFC86867A}"/>
          </ac:spMkLst>
        </pc:spChg>
        <pc:spChg chg="add mod">
          <ac:chgData name="Sujitha Asaithambi" userId="c2fa1a2e4065e376" providerId="LiveId" clId="{139DDD47-C2D4-4BF0-83B5-DC01DA3C0A24}" dt="2024-11-13T05:51:40.735" v="563" actId="255"/>
          <ac:spMkLst>
            <pc:docMk/>
            <pc:sldMk cId="2201667069" sldId="267"/>
            <ac:spMk id="3" creationId="{45E65402-CD37-0EFD-9891-56CDBFAEAC2E}"/>
          </ac:spMkLst>
        </pc:spChg>
        <pc:picChg chg="add del">
          <ac:chgData name="Sujitha Asaithambi" userId="c2fa1a2e4065e376" providerId="LiveId" clId="{139DDD47-C2D4-4BF0-83B5-DC01DA3C0A24}" dt="2024-11-13T05:49:19.649" v="549" actId="21"/>
          <ac:picMkLst>
            <pc:docMk/>
            <pc:sldMk cId="2201667069" sldId="267"/>
            <ac:picMk id="2050" creationId="{D8D2D324-C923-2DBD-3258-91B024CB54CF}"/>
          </ac:picMkLst>
        </pc:picChg>
        <pc:picChg chg="add del">
          <ac:chgData name="Sujitha Asaithambi" userId="c2fa1a2e4065e376" providerId="LiveId" clId="{139DDD47-C2D4-4BF0-83B5-DC01DA3C0A24}" dt="2024-11-13T05:49:39.993" v="551" actId="21"/>
          <ac:picMkLst>
            <pc:docMk/>
            <pc:sldMk cId="2201667069" sldId="267"/>
            <ac:picMk id="2052" creationId="{316BB31F-7049-2097-88F9-533BB3838F48}"/>
          </ac:picMkLst>
        </pc:picChg>
        <pc:picChg chg="add del">
          <ac:chgData name="Sujitha Asaithambi" userId="c2fa1a2e4065e376" providerId="LiveId" clId="{139DDD47-C2D4-4BF0-83B5-DC01DA3C0A24}" dt="2024-11-13T05:49:39.993" v="551" actId="21"/>
          <ac:picMkLst>
            <pc:docMk/>
            <pc:sldMk cId="2201667069" sldId="267"/>
            <ac:picMk id="2053" creationId="{25F90D43-C8D2-5269-0A5F-8DEB11666ACE}"/>
          </ac:picMkLst>
        </pc:picChg>
        <pc:picChg chg="add del">
          <ac:chgData name="Sujitha Asaithambi" userId="c2fa1a2e4065e376" providerId="LiveId" clId="{139DDD47-C2D4-4BF0-83B5-DC01DA3C0A24}" dt="2024-11-13T05:49:39.993" v="551" actId="21"/>
          <ac:picMkLst>
            <pc:docMk/>
            <pc:sldMk cId="2201667069" sldId="267"/>
            <ac:picMk id="2054" creationId="{71078949-84E1-970A-9EBC-975304ECB265}"/>
          </ac:picMkLst>
        </pc:picChg>
        <pc:picChg chg="add mod">
          <ac:chgData name="Sujitha Asaithambi" userId="c2fa1a2e4065e376" providerId="LiveId" clId="{139DDD47-C2D4-4BF0-83B5-DC01DA3C0A24}" dt="2024-11-13T05:51:29.547" v="562" actId="14100"/>
          <ac:picMkLst>
            <pc:docMk/>
            <pc:sldMk cId="2201667069" sldId="267"/>
            <ac:picMk id="2056" creationId="{9CEE2BA3-6B9C-4213-AC11-865B887A18D5}"/>
          </ac:picMkLst>
        </pc:picChg>
      </pc:sldChg>
      <pc:sldChg chg="addSp modSp new mod">
        <pc:chgData name="Sujitha Asaithambi" userId="c2fa1a2e4065e376" providerId="LiveId" clId="{139DDD47-C2D4-4BF0-83B5-DC01DA3C0A24}" dt="2024-11-13T08:06:08.221" v="864" actId="255"/>
        <pc:sldMkLst>
          <pc:docMk/>
          <pc:sldMk cId="734996821" sldId="268"/>
        </pc:sldMkLst>
        <pc:spChg chg="add mod">
          <ac:chgData name="Sujitha Asaithambi" userId="c2fa1a2e4065e376" providerId="LiveId" clId="{139DDD47-C2D4-4BF0-83B5-DC01DA3C0A24}" dt="2024-11-13T08:06:08.221" v="864" actId="255"/>
          <ac:spMkLst>
            <pc:docMk/>
            <pc:sldMk cId="734996821" sldId="268"/>
            <ac:spMk id="2" creationId="{32B8E124-5313-E40A-7BA7-C86943580F4D}"/>
          </ac:spMkLst>
        </pc:spChg>
        <pc:picChg chg="add mod">
          <ac:chgData name="Sujitha Asaithambi" userId="c2fa1a2e4065e376" providerId="LiveId" clId="{139DDD47-C2D4-4BF0-83B5-DC01DA3C0A24}" dt="2024-11-13T08:05:08.955" v="861" actId="1076"/>
          <ac:picMkLst>
            <pc:docMk/>
            <pc:sldMk cId="734996821" sldId="268"/>
            <ac:picMk id="3074" creationId="{39746E3A-8CD8-7C02-E21F-A68C765AA68F}"/>
          </ac:picMkLst>
        </pc:picChg>
      </pc:sldChg>
      <pc:sldChg chg="addSp modSp new mod ord">
        <pc:chgData name="Sujitha Asaithambi" userId="c2fa1a2e4065e376" providerId="LiveId" clId="{139DDD47-C2D4-4BF0-83B5-DC01DA3C0A24}" dt="2024-11-13T08:27:05.187" v="991" actId="115"/>
        <pc:sldMkLst>
          <pc:docMk/>
          <pc:sldMk cId="6601794" sldId="269"/>
        </pc:sldMkLst>
        <pc:spChg chg="add mod">
          <ac:chgData name="Sujitha Asaithambi" userId="c2fa1a2e4065e376" providerId="LiveId" clId="{139DDD47-C2D4-4BF0-83B5-DC01DA3C0A24}" dt="2024-11-13T08:27:05.187" v="991" actId="115"/>
          <ac:spMkLst>
            <pc:docMk/>
            <pc:sldMk cId="6601794" sldId="269"/>
            <ac:spMk id="3" creationId="{4596004A-B351-B4CC-5943-F5F1C49F9937}"/>
          </ac:spMkLst>
        </pc:spChg>
      </pc:sldChg>
      <pc:sldChg chg="addSp delSp modSp new del mod">
        <pc:chgData name="Sujitha Asaithambi" userId="c2fa1a2e4065e376" providerId="LiveId" clId="{139DDD47-C2D4-4BF0-83B5-DC01DA3C0A24}" dt="2024-11-13T06:10:23.524" v="611" actId="2696"/>
        <pc:sldMkLst>
          <pc:docMk/>
          <pc:sldMk cId="3100154487" sldId="269"/>
        </pc:sldMkLst>
        <pc:spChg chg="add del mod">
          <ac:chgData name="Sujitha Asaithambi" userId="c2fa1a2e4065e376" providerId="LiveId" clId="{139DDD47-C2D4-4BF0-83B5-DC01DA3C0A24}" dt="2024-11-13T06:09:32.384" v="608" actId="21"/>
          <ac:spMkLst>
            <pc:docMk/>
            <pc:sldMk cId="3100154487" sldId="269"/>
            <ac:spMk id="2" creationId="{F4D90985-6BD3-D6A3-BE61-BEEFF27B87E5}"/>
          </ac:spMkLst>
        </pc:spChg>
        <pc:spChg chg="add mod">
          <ac:chgData name="Sujitha Asaithambi" userId="c2fa1a2e4065e376" providerId="LiveId" clId="{139DDD47-C2D4-4BF0-83B5-DC01DA3C0A24}" dt="2024-11-13T06:09:41.729" v="610" actId="14100"/>
          <ac:spMkLst>
            <pc:docMk/>
            <pc:sldMk cId="3100154487" sldId="269"/>
            <ac:spMk id="3" creationId="{F4D90985-6BD3-D6A3-BE61-BEEFF27B87E5}"/>
          </ac:spMkLst>
        </pc:spChg>
        <pc:picChg chg="add del mod">
          <ac:chgData name="Sujitha Asaithambi" userId="c2fa1a2e4065e376" providerId="LiveId" clId="{139DDD47-C2D4-4BF0-83B5-DC01DA3C0A24}" dt="2024-11-13T06:01:04.579" v="593" actId="21"/>
          <ac:picMkLst>
            <pc:docMk/>
            <pc:sldMk cId="3100154487" sldId="269"/>
            <ac:picMk id="4098" creationId="{BBD78ECC-2E92-3BD9-AD81-E15299DE86D2}"/>
          </ac:picMkLst>
        </pc:picChg>
      </pc:sldChg>
      <pc:sldChg chg="addSp delSp modSp add mod">
        <pc:chgData name="Sujitha Asaithambi" userId="c2fa1a2e4065e376" providerId="LiveId" clId="{139DDD47-C2D4-4BF0-83B5-DC01DA3C0A24}" dt="2024-11-13T08:12:03.785" v="928" actId="1076"/>
        <pc:sldMkLst>
          <pc:docMk/>
          <pc:sldMk cId="1200285647" sldId="270"/>
        </pc:sldMkLst>
        <pc:spChg chg="del">
          <ac:chgData name="Sujitha Asaithambi" userId="c2fa1a2e4065e376" providerId="LiveId" clId="{139DDD47-C2D4-4BF0-83B5-DC01DA3C0A24}" dt="2024-11-13T08:09:34.423" v="897" actId="21"/>
          <ac:spMkLst>
            <pc:docMk/>
            <pc:sldMk cId="1200285647" sldId="270"/>
            <ac:spMk id="3" creationId="{F4D90985-6BD3-D6A3-BE61-BEEFF27B87E5}"/>
          </ac:spMkLst>
        </pc:spChg>
        <pc:spChg chg="add mod">
          <ac:chgData name="Sujitha Asaithambi" userId="c2fa1a2e4065e376" providerId="LiveId" clId="{139DDD47-C2D4-4BF0-83B5-DC01DA3C0A24}" dt="2024-11-13T08:10:17.507" v="898" actId="1076"/>
          <ac:spMkLst>
            <pc:docMk/>
            <pc:sldMk cId="1200285647" sldId="270"/>
            <ac:spMk id="4" creationId="{CADE59F6-CD66-755A-1796-014C260D6546}"/>
          </ac:spMkLst>
        </pc:spChg>
        <pc:spChg chg="add mod">
          <ac:chgData name="Sujitha Asaithambi" userId="c2fa1a2e4065e376" providerId="LiveId" clId="{139DDD47-C2D4-4BF0-83B5-DC01DA3C0A24}" dt="2024-11-13T08:12:03.785" v="928" actId="1076"/>
          <ac:spMkLst>
            <pc:docMk/>
            <pc:sldMk cId="1200285647" sldId="270"/>
            <ac:spMk id="6" creationId="{8151C6BA-37A5-5C49-31FC-8069A1BF890B}"/>
          </ac:spMkLst>
        </pc:spChg>
      </pc:sldChg>
      <pc:sldChg chg="addSp delSp modSp add mod">
        <pc:chgData name="Sujitha Asaithambi" userId="c2fa1a2e4065e376" providerId="LiveId" clId="{139DDD47-C2D4-4BF0-83B5-DC01DA3C0A24}" dt="2024-11-13T08:06:27.288" v="866" actId="12"/>
        <pc:sldMkLst>
          <pc:docMk/>
          <pc:sldMk cId="852683322" sldId="271"/>
        </pc:sldMkLst>
        <pc:spChg chg="del mod">
          <ac:chgData name="Sujitha Asaithambi" userId="c2fa1a2e4065e376" providerId="LiveId" clId="{139DDD47-C2D4-4BF0-83B5-DC01DA3C0A24}" dt="2024-11-13T06:12:22.502" v="639" actId="21"/>
          <ac:spMkLst>
            <pc:docMk/>
            <pc:sldMk cId="852683322" sldId="271"/>
            <ac:spMk id="3" creationId="{291A4349-F653-3716-0A24-FFB92C1691BB}"/>
          </ac:spMkLst>
        </pc:spChg>
        <pc:spChg chg="add mod">
          <ac:chgData name="Sujitha Asaithambi" userId="c2fa1a2e4065e376" providerId="LiveId" clId="{139DDD47-C2D4-4BF0-83B5-DC01DA3C0A24}" dt="2024-11-13T07:50:21.733" v="673" actId="20577"/>
          <ac:spMkLst>
            <pc:docMk/>
            <pc:sldMk cId="852683322" sldId="271"/>
            <ac:spMk id="4" creationId="{06CE5A8B-5E1D-E5C6-B20B-FFB4E66AA3B9}"/>
          </ac:spMkLst>
        </pc:spChg>
        <pc:spChg chg="add mod">
          <ac:chgData name="Sujitha Asaithambi" userId="c2fa1a2e4065e376" providerId="LiveId" clId="{139DDD47-C2D4-4BF0-83B5-DC01DA3C0A24}" dt="2024-11-13T08:06:27.288" v="866" actId="12"/>
          <ac:spMkLst>
            <pc:docMk/>
            <pc:sldMk cId="852683322" sldId="271"/>
            <ac:spMk id="6" creationId="{5DCADD96-860C-0605-6445-0406507CC322}"/>
          </ac:spMkLst>
        </pc:spChg>
      </pc:sldChg>
      <pc:sldChg chg="addSp modSp new mod">
        <pc:chgData name="Sujitha Asaithambi" userId="c2fa1a2e4065e376" providerId="LiveId" clId="{139DDD47-C2D4-4BF0-83B5-DC01DA3C0A24}" dt="2024-11-13T08:28:01.396" v="1005" actId="115"/>
        <pc:sldMkLst>
          <pc:docMk/>
          <pc:sldMk cId="86751318" sldId="272"/>
        </pc:sldMkLst>
        <pc:spChg chg="add mod">
          <ac:chgData name="Sujitha Asaithambi" userId="c2fa1a2e4065e376" providerId="LiveId" clId="{139DDD47-C2D4-4BF0-83B5-DC01DA3C0A24}" dt="2024-11-13T08:28:01.396" v="1005" actId="115"/>
          <ac:spMkLst>
            <pc:docMk/>
            <pc:sldMk cId="86751318" sldId="272"/>
            <ac:spMk id="3" creationId="{6DFCAF4A-C85C-9325-EB70-8D146492A300}"/>
          </ac:spMkLst>
        </pc:spChg>
      </pc:sldChg>
      <pc:sldChg chg="addSp modSp new mod">
        <pc:chgData name="Sujitha Asaithambi" userId="c2fa1a2e4065e376" providerId="LiveId" clId="{139DDD47-C2D4-4BF0-83B5-DC01DA3C0A24}" dt="2024-11-13T08:20:25.033" v="977" actId="255"/>
        <pc:sldMkLst>
          <pc:docMk/>
          <pc:sldMk cId="1321077523" sldId="273"/>
        </pc:sldMkLst>
        <pc:spChg chg="add mod">
          <ac:chgData name="Sujitha Asaithambi" userId="c2fa1a2e4065e376" providerId="LiveId" clId="{139DDD47-C2D4-4BF0-83B5-DC01DA3C0A24}" dt="2024-11-13T08:20:15.681" v="976" actId="255"/>
          <ac:spMkLst>
            <pc:docMk/>
            <pc:sldMk cId="1321077523" sldId="273"/>
            <ac:spMk id="3" creationId="{6CA820AF-6436-6A8B-A659-C89B45EA3087}"/>
          </ac:spMkLst>
        </pc:spChg>
        <pc:spChg chg="add mod">
          <ac:chgData name="Sujitha Asaithambi" userId="c2fa1a2e4065e376" providerId="LiveId" clId="{139DDD47-C2D4-4BF0-83B5-DC01DA3C0A24}" dt="2024-11-13T08:19:54.717" v="974" actId="1076"/>
          <ac:spMkLst>
            <pc:docMk/>
            <pc:sldMk cId="1321077523" sldId="273"/>
            <ac:spMk id="5" creationId="{DD40CE46-D840-FF3D-3B5E-819AA60782EB}"/>
          </ac:spMkLst>
        </pc:spChg>
        <pc:spChg chg="add mod">
          <ac:chgData name="Sujitha Asaithambi" userId="c2fa1a2e4065e376" providerId="LiveId" clId="{139DDD47-C2D4-4BF0-83B5-DC01DA3C0A24}" dt="2024-11-13T08:20:25.033" v="977" actId="255"/>
          <ac:spMkLst>
            <pc:docMk/>
            <pc:sldMk cId="1321077523" sldId="273"/>
            <ac:spMk id="7" creationId="{678CE1FD-7A73-B9AE-835C-A5D7B2854237}"/>
          </ac:spMkLst>
        </pc:spChg>
        <pc:spChg chg="add mod">
          <ac:chgData name="Sujitha Asaithambi" userId="c2fa1a2e4065e376" providerId="LiveId" clId="{139DDD47-C2D4-4BF0-83B5-DC01DA3C0A24}" dt="2024-11-13T08:19:45.345" v="972" actId="1076"/>
          <ac:spMkLst>
            <pc:docMk/>
            <pc:sldMk cId="1321077523" sldId="273"/>
            <ac:spMk id="9" creationId="{C288E61E-F926-4BBD-AAF5-06A709C8A321}"/>
          </ac:spMkLst>
        </pc:spChg>
      </pc:sldChg>
      <pc:sldChg chg="addSp new">
        <pc:chgData name="Sujitha Asaithambi" userId="c2fa1a2e4065e376" providerId="LiveId" clId="{139DDD47-C2D4-4BF0-83B5-DC01DA3C0A24}" dt="2024-11-13T08:30:46.812" v="1007"/>
        <pc:sldMkLst>
          <pc:docMk/>
          <pc:sldMk cId="4103556454" sldId="274"/>
        </pc:sldMkLst>
        <pc:picChg chg="add">
          <ac:chgData name="Sujitha Asaithambi" userId="c2fa1a2e4065e376" providerId="LiveId" clId="{139DDD47-C2D4-4BF0-83B5-DC01DA3C0A24}" dt="2024-11-13T08:30:46.812" v="1007"/>
          <ac:picMkLst>
            <pc:docMk/>
            <pc:sldMk cId="4103556454" sldId="274"/>
            <ac:picMk id="1026" creationId="{AD25A7B6-F49F-F7F6-0F4C-C6989B901C92}"/>
          </ac:picMkLst>
        </pc:picChg>
      </pc:sldChg>
      <pc:sldChg chg="new del ord">
        <pc:chgData name="Sujitha Asaithambi" userId="c2fa1a2e4065e376" providerId="LiveId" clId="{139DDD47-C2D4-4BF0-83B5-DC01DA3C0A24}" dt="2024-11-13T08:39:11.776" v="1049" actId="47"/>
        <pc:sldMkLst>
          <pc:docMk/>
          <pc:sldMk cId="1709865562" sldId="275"/>
        </pc:sldMkLst>
      </pc:sldChg>
      <pc:sldChg chg="addSp delSp modSp new mod">
        <pc:chgData name="Sujitha Asaithambi" userId="c2fa1a2e4065e376" providerId="LiveId" clId="{139DDD47-C2D4-4BF0-83B5-DC01DA3C0A24}" dt="2024-11-13T08:37:26.194" v="1036" actId="20577"/>
        <pc:sldMkLst>
          <pc:docMk/>
          <pc:sldMk cId="1411802917" sldId="276"/>
        </pc:sldMkLst>
        <pc:spChg chg="add mod">
          <ac:chgData name="Sujitha Asaithambi" userId="c2fa1a2e4065e376" providerId="LiveId" clId="{139DDD47-C2D4-4BF0-83B5-DC01DA3C0A24}" dt="2024-11-13T08:37:26.194" v="1036" actId="20577"/>
          <ac:spMkLst>
            <pc:docMk/>
            <pc:sldMk cId="1411802917" sldId="276"/>
            <ac:spMk id="7" creationId="{D75F7742-7E4E-1353-130D-9BA6DC0E5BD7}"/>
          </ac:spMkLst>
        </pc:spChg>
        <pc:picChg chg="add mod modCrop">
          <ac:chgData name="Sujitha Asaithambi" userId="c2fa1a2e4065e376" providerId="LiveId" clId="{139DDD47-C2D4-4BF0-83B5-DC01DA3C0A24}" dt="2024-11-13T08:35:55.771" v="1030" actId="1076"/>
          <ac:picMkLst>
            <pc:docMk/>
            <pc:sldMk cId="1411802917" sldId="276"/>
            <ac:picMk id="3" creationId="{5C3C1560-34AF-F46B-B2D4-F28786BC487E}"/>
          </ac:picMkLst>
        </pc:picChg>
        <pc:picChg chg="add del mod modCrop">
          <ac:chgData name="Sujitha Asaithambi" userId="c2fa1a2e4065e376" providerId="LiveId" clId="{139DDD47-C2D4-4BF0-83B5-DC01DA3C0A24}" dt="2024-11-13T08:34:59.687" v="1023" actId="21"/>
          <ac:picMkLst>
            <pc:docMk/>
            <pc:sldMk cId="1411802917" sldId="276"/>
            <ac:picMk id="5" creationId="{93338CCE-5726-6B34-1C48-A72DDF977DE6}"/>
          </ac:picMkLst>
        </pc:picChg>
      </pc:sldChg>
      <pc:sldChg chg="addSp modSp new mod">
        <pc:chgData name="Sujitha Asaithambi" userId="c2fa1a2e4065e376" providerId="LiveId" clId="{139DDD47-C2D4-4BF0-83B5-DC01DA3C0A24}" dt="2024-11-13T08:38:56.744" v="1048" actId="1076"/>
        <pc:sldMkLst>
          <pc:docMk/>
          <pc:sldMk cId="980903678" sldId="277"/>
        </pc:sldMkLst>
        <pc:spChg chg="add mod">
          <ac:chgData name="Sujitha Asaithambi" userId="c2fa1a2e4065e376" providerId="LiveId" clId="{139DDD47-C2D4-4BF0-83B5-DC01DA3C0A24}" dt="2024-11-13T08:38:47.466" v="1046" actId="255"/>
          <ac:spMkLst>
            <pc:docMk/>
            <pc:sldMk cId="980903678" sldId="277"/>
            <ac:spMk id="5" creationId="{BC7695E5-4E50-2681-AA1C-79299AF42DCB}"/>
          </ac:spMkLst>
        </pc:spChg>
        <pc:picChg chg="add mod modCrop">
          <ac:chgData name="Sujitha Asaithambi" userId="c2fa1a2e4065e376" providerId="LiveId" clId="{139DDD47-C2D4-4BF0-83B5-DC01DA3C0A24}" dt="2024-11-13T08:38:56.744" v="1048" actId="1076"/>
          <ac:picMkLst>
            <pc:docMk/>
            <pc:sldMk cId="980903678" sldId="277"/>
            <ac:picMk id="3" creationId="{6E9BA174-28FC-EAB5-1CC0-42636DD45F68}"/>
          </ac:picMkLst>
        </pc:picChg>
      </pc:sldChg>
      <pc:sldChg chg="addSp delSp modSp new mod ord">
        <pc:chgData name="Sujitha Asaithambi" userId="c2fa1a2e4065e376" providerId="LiveId" clId="{139DDD47-C2D4-4BF0-83B5-DC01DA3C0A24}" dt="2024-11-13T13:04:01.044" v="1836" actId="20577"/>
        <pc:sldMkLst>
          <pc:docMk/>
          <pc:sldMk cId="3915010231" sldId="278"/>
        </pc:sldMkLst>
        <pc:spChg chg="mod">
          <ac:chgData name="Sujitha Asaithambi" userId="c2fa1a2e4065e376" providerId="LiveId" clId="{139DDD47-C2D4-4BF0-83B5-DC01DA3C0A24}" dt="2024-11-13T13:01:33.501" v="1694" actId="207"/>
          <ac:spMkLst>
            <pc:docMk/>
            <pc:sldMk cId="3915010231" sldId="278"/>
            <ac:spMk id="2" creationId="{056F4B47-DD4C-B8CD-B4FB-46953CFB8917}"/>
          </ac:spMkLst>
        </pc:spChg>
        <pc:spChg chg="mod">
          <ac:chgData name="Sujitha Asaithambi" userId="c2fa1a2e4065e376" providerId="LiveId" clId="{139DDD47-C2D4-4BF0-83B5-DC01DA3C0A24}" dt="2024-11-13T13:04:01.044" v="1836" actId="20577"/>
          <ac:spMkLst>
            <pc:docMk/>
            <pc:sldMk cId="3915010231" sldId="278"/>
            <ac:spMk id="3" creationId="{E1F0E335-677C-A0DE-30D3-DC6417F935E0}"/>
          </ac:spMkLst>
        </pc:spChg>
        <pc:picChg chg="add mod">
          <ac:chgData name="Sujitha Asaithambi" userId="c2fa1a2e4065e376" providerId="LiveId" clId="{139DDD47-C2D4-4BF0-83B5-DC01DA3C0A24}" dt="2024-11-13T12:57:39.502" v="1671" actId="1076"/>
          <ac:picMkLst>
            <pc:docMk/>
            <pc:sldMk cId="3915010231" sldId="278"/>
            <ac:picMk id="4" creationId="{AAF4BB0B-852C-8F7D-E2AC-98F7FD8DD65E}"/>
          </ac:picMkLst>
        </pc:picChg>
        <pc:picChg chg="add del mod">
          <ac:chgData name="Sujitha Asaithambi" userId="c2fa1a2e4065e376" providerId="LiveId" clId="{139DDD47-C2D4-4BF0-83B5-DC01DA3C0A24}" dt="2024-11-13T12:59:38.485" v="1684" actId="478"/>
          <ac:picMkLst>
            <pc:docMk/>
            <pc:sldMk cId="3915010231" sldId="278"/>
            <ac:picMk id="5" creationId="{ED9EDFB9-DFF1-6ECE-78EF-400EBCCD8472}"/>
          </ac:picMkLst>
        </pc:picChg>
        <pc:picChg chg="add mod">
          <ac:chgData name="Sujitha Asaithambi" userId="c2fa1a2e4065e376" providerId="LiveId" clId="{139DDD47-C2D4-4BF0-83B5-DC01DA3C0A24}" dt="2024-11-13T13:01:06.780" v="1691" actId="1076"/>
          <ac:picMkLst>
            <pc:docMk/>
            <pc:sldMk cId="3915010231" sldId="278"/>
            <ac:picMk id="6" creationId="{65B54816-FFA6-7012-D99D-ED36C0EB158F}"/>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DC4529-82FB-438D-955E-DBD07ABB49BB}" type="datetimeFigureOut">
              <a:rPr lang="en-IN" smtClean="0"/>
              <a:t>13-11-2024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32D43-7C47-4B08-9963-AC34BEDEC4B2}" type="slidenum">
              <a:rPr lang="en-IN" smtClean="0"/>
              <a:t>‹#›</a:t>
            </a:fld>
            <a:endParaRPr lang="en-IN"/>
          </a:p>
        </p:txBody>
      </p:sp>
    </p:spTree>
    <p:extLst>
      <p:ext uri="{BB962C8B-B14F-4D97-AF65-F5344CB8AC3E}">
        <p14:creationId xmlns:p14="http://schemas.microsoft.com/office/powerpoint/2010/main" val="2911655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832D43-7C47-4B08-9963-AC34BEDEC4B2}" type="slidenum">
              <a:rPr lang="en-IN" smtClean="0"/>
              <a:t>7</a:t>
            </a:fld>
            <a:endParaRPr lang="en-IN"/>
          </a:p>
        </p:txBody>
      </p:sp>
    </p:spTree>
    <p:extLst>
      <p:ext uri="{BB962C8B-B14F-4D97-AF65-F5344CB8AC3E}">
        <p14:creationId xmlns:p14="http://schemas.microsoft.com/office/powerpoint/2010/main" val="916716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D0820-C368-FBC5-43E6-AD42D79160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57A141E-B20E-8946-B7CF-EBC754CDAB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37F6EB9-BBBF-1888-382C-D726A684693F}"/>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FF18928E-C5C5-BFC1-D533-9A341E37438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E69453-9100-7608-CACF-538153568400}"/>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464018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CEB6C-8A96-BF1E-4496-9934851540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7A89B9-AAAE-2FCE-C52A-A833D1D65A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B43154-96D9-82A8-3FDA-0473F5C8BC20}"/>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D61EFC3F-F9A5-9BD6-F0B0-FA1F546922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E622DE-AB75-B785-AE0E-0C9FF801C49A}"/>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2223093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872821-CE3D-B433-25B2-1A29376EE30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73B1816-9E47-B423-9043-4577D28A01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2208464-0AD3-793F-94CD-970BCDAE1048}"/>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5A362949-90C4-1DFF-F97A-C1267D2AE2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5ACF00-E1FE-37C0-E4D1-B4EC8D9BD0DE}"/>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675781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88108-7CF7-CB08-3C9C-E0BD6CD4313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5CEA074-0766-598C-37A3-26B25BC6D1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B8DA09B-D87B-5526-6DDC-D96305B0878A}"/>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B02730E1-B249-67E7-B4BF-2E5B17ADDA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897DB9-18E7-9C3E-EF63-93211C2FCDE9}"/>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343692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4B517-4B0B-7968-6166-B33965BF0F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102CF24-E5C1-26BA-DB99-E8BA47939A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54D671-CC11-9B2C-EF46-13139E57A741}"/>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99F35EE4-78E9-FBC6-12B0-2F2E16509E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542776-0857-DEC6-7D4F-2C5C16C28371}"/>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3788258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9593F-68E7-4982-29CB-5078FD90D09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D1058A7-608C-6EA5-2343-DB6F381527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B848243-2050-72F6-94E7-95F4EE8D9E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1FFF766-B101-82E7-98E4-0191729665D4}"/>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6" name="Footer Placeholder 5">
            <a:extLst>
              <a:ext uri="{FF2B5EF4-FFF2-40B4-BE49-F238E27FC236}">
                <a16:creationId xmlns:a16="http://schemas.microsoft.com/office/drawing/2014/main" id="{09EAEA30-D2F4-7BE7-AE0E-7FDC0BE7AC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AE4308E-2244-925F-B19C-8C7989314F26}"/>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327441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8B42D-2F2F-7F86-91D0-027054AA123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A648124-F1C9-8E59-8229-B9DBCAA273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AFF639-6EE8-0D5C-6B58-867EF280C6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5C7FFC3-DCFB-D7D2-4E58-8EB484CB56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01BB17-55D8-0FA8-58C9-2BC362B82E2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D462157-A209-F0BD-7FFF-35DDD7D9C8CB}"/>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8" name="Footer Placeholder 7">
            <a:extLst>
              <a:ext uri="{FF2B5EF4-FFF2-40B4-BE49-F238E27FC236}">
                <a16:creationId xmlns:a16="http://schemas.microsoft.com/office/drawing/2014/main" id="{076880BF-497F-91B6-4AF5-6D2B22B6C32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B35974A-0D8E-FC29-FD02-E36C9E881C2E}"/>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4121757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F4858-2EA0-CCB8-2424-519DE7515EB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905CD24-5C7E-8231-3C16-FB2129353C11}"/>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4" name="Footer Placeholder 3">
            <a:extLst>
              <a:ext uri="{FF2B5EF4-FFF2-40B4-BE49-F238E27FC236}">
                <a16:creationId xmlns:a16="http://schemas.microsoft.com/office/drawing/2014/main" id="{B540737D-3368-57E7-F5B1-7D89F4CFB9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2F8F0B4-0B24-4D7D-F850-CE14FDD31433}"/>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1984238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455B9A-6F07-908D-A3F8-1B05B879DA42}"/>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3" name="Footer Placeholder 2">
            <a:extLst>
              <a:ext uri="{FF2B5EF4-FFF2-40B4-BE49-F238E27FC236}">
                <a16:creationId xmlns:a16="http://schemas.microsoft.com/office/drawing/2014/main" id="{766FE770-40FC-ADD2-4136-55DE106E94A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4A5C9BC-74D4-C27F-0CAC-AB8668EBC9BD}"/>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3799212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651AB-863C-5C69-FBFD-B91BD0C2AE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FA7C566-3497-2AAA-84A1-A15DAE0E03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8243723-EA5A-0BFA-F0AD-B5C9A873F7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580C40-6AB6-4E67-305B-719E62279641}"/>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6" name="Footer Placeholder 5">
            <a:extLst>
              <a:ext uri="{FF2B5EF4-FFF2-40B4-BE49-F238E27FC236}">
                <a16:creationId xmlns:a16="http://schemas.microsoft.com/office/drawing/2014/main" id="{04984B9D-7B7C-8955-0F39-773345DC15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FBCD61-7CE1-65B4-6675-DB1A30C61416}"/>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2604376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A675-4AAE-A7CA-460F-5E8DC44E12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9CF77DA-F60C-78C4-D430-0CD9DF701C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7866FCD-2024-7286-71CD-5ED8FE6A0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833776-F107-991F-6BA2-2CBDDEEB9C44}"/>
              </a:ext>
            </a:extLst>
          </p:cNvPr>
          <p:cNvSpPr>
            <a:spLocks noGrp="1"/>
          </p:cNvSpPr>
          <p:nvPr>
            <p:ph type="dt" sz="half" idx="10"/>
          </p:nvPr>
        </p:nvSpPr>
        <p:spPr/>
        <p:txBody>
          <a:bodyPr/>
          <a:lstStyle/>
          <a:p>
            <a:fld id="{71532D34-6217-4C8E-A9D3-1B154FDA11BD}" type="datetimeFigureOut">
              <a:rPr lang="en-IN" smtClean="0"/>
              <a:t>13-11-2024</a:t>
            </a:fld>
            <a:endParaRPr lang="en-IN"/>
          </a:p>
        </p:txBody>
      </p:sp>
      <p:sp>
        <p:nvSpPr>
          <p:cNvPr id="6" name="Footer Placeholder 5">
            <a:extLst>
              <a:ext uri="{FF2B5EF4-FFF2-40B4-BE49-F238E27FC236}">
                <a16:creationId xmlns:a16="http://schemas.microsoft.com/office/drawing/2014/main" id="{5603F36D-0629-6099-D493-55987516649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B0F1F8-535E-FD31-D185-133FF5201EC2}"/>
              </a:ext>
            </a:extLst>
          </p:cNvPr>
          <p:cNvSpPr>
            <a:spLocks noGrp="1"/>
          </p:cNvSpPr>
          <p:nvPr>
            <p:ph type="sldNum" sz="quarter" idx="12"/>
          </p:nvPr>
        </p:nvSpPr>
        <p:spPr/>
        <p:txBody>
          <a:bodyPr/>
          <a:lstStyle/>
          <a:p>
            <a:fld id="{FE86D1BA-2B4B-408F-BBBF-BF85117E0BD9}" type="slidenum">
              <a:rPr lang="en-IN" smtClean="0"/>
              <a:t>‹#›</a:t>
            </a:fld>
            <a:endParaRPr lang="en-IN"/>
          </a:p>
        </p:txBody>
      </p:sp>
    </p:spTree>
    <p:extLst>
      <p:ext uri="{BB962C8B-B14F-4D97-AF65-F5344CB8AC3E}">
        <p14:creationId xmlns:p14="http://schemas.microsoft.com/office/powerpoint/2010/main" val="1429696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518834-9CBF-1A46-4B9D-6D12A243FC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8740B0-941F-8E44-732B-F87B5305B8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B2EDD0-0F80-30C5-AFB6-C386FFC18B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532D34-6217-4C8E-A9D3-1B154FDA11BD}" type="datetimeFigureOut">
              <a:rPr lang="en-IN" smtClean="0"/>
              <a:t>13-11-2024</a:t>
            </a:fld>
            <a:endParaRPr lang="en-IN"/>
          </a:p>
        </p:txBody>
      </p:sp>
      <p:sp>
        <p:nvSpPr>
          <p:cNvPr id="5" name="Footer Placeholder 4">
            <a:extLst>
              <a:ext uri="{FF2B5EF4-FFF2-40B4-BE49-F238E27FC236}">
                <a16:creationId xmlns:a16="http://schemas.microsoft.com/office/drawing/2014/main" id="{75823E7B-9749-399C-2E6E-08B2306B73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72AC272-EF84-5B21-D686-A306B863BF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86D1BA-2B4B-408F-BBBF-BF85117E0BD9}" type="slidenum">
              <a:rPr lang="en-IN" smtClean="0"/>
              <a:t>‹#›</a:t>
            </a:fld>
            <a:endParaRPr lang="en-IN"/>
          </a:p>
        </p:txBody>
      </p:sp>
    </p:spTree>
    <p:extLst>
      <p:ext uri="{BB962C8B-B14F-4D97-AF65-F5344CB8AC3E}">
        <p14:creationId xmlns:p14="http://schemas.microsoft.com/office/powerpoint/2010/main" val="26235777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kripesh.b-cdn.net/wp-content/uploads/2020/12/blog-vs-website.png"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kripesh.b-cdn.net/wp-content/uploads/2021/01/wordpress.png"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F4B47-DD4C-B8CD-B4FB-46953CFB8917}"/>
              </a:ext>
            </a:extLst>
          </p:cNvPr>
          <p:cNvSpPr>
            <a:spLocks noGrp="1"/>
          </p:cNvSpPr>
          <p:nvPr>
            <p:ph type="ctrTitle"/>
          </p:nvPr>
        </p:nvSpPr>
        <p:spPr>
          <a:xfrm>
            <a:off x="1454705" y="1456266"/>
            <a:ext cx="9144000" cy="1879599"/>
          </a:xfrm>
        </p:spPr>
        <p:txBody>
          <a:bodyPr>
            <a:normAutofit fontScale="90000"/>
          </a:bodyPr>
          <a:lstStyle/>
          <a:p>
            <a:r>
              <a:rPr lang="en-US" sz="2700" b="1" dirty="0">
                <a:latin typeface="Times New Roman" pitchFamily="18" charset="0"/>
                <a:cs typeface="Times New Roman" pitchFamily="18" charset="0"/>
              </a:rPr>
              <a:t>SHANMUGANATHAN ENGINEERING COLLEGE          </a:t>
            </a:r>
            <a:br>
              <a:rPr lang="en-US" sz="2700" b="1" dirty="0">
                <a:latin typeface="Times New Roman" pitchFamily="18" charset="0"/>
                <a:cs typeface="Times New Roman" pitchFamily="18" charset="0"/>
              </a:rPr>
            </a:br>
            <a:r>
              <a:rPr lang="en-US" sz="2700" b="1" i="1" dirty="0">
                <a:latin typeface="Times New Roman" pitchFamily="18" charset="0"/>
                <a:cs typeface="Times New Roman" pitchFamily="18" charset="0"/>
              </a:rPr>
              <a:t>(Accredited by NAAC, an ISO 9001:2015 Certified Institution)</a:t>
            </a:r>
            <a:br>
              <a:rPr lang="en-US" sz="2700" b="1" i="1" dirty="0">
                <a:latin typeface="Times New Roman" pitchFamily="18" charset="0"/>
                <a:cs typeface="Times New Roman" pitchFamily="18" charset="0"/>
              </a:rPr>
            </a:br>
            <a:r>
              <a:rPr lang="en-US" sz="2700" b="1" dirty="0">
                <a:latin typeface="Times New Roman" pitchFamily="18" charset="0"/>
                <a:cs typeface="Times New Roman" pitchFamily="18" charset="0"/>
              </a:rPr>
              <a:t>ARASAMPATTI – 622 507</a:t>
            </a:r>
            <a:br>
              <a:rPr lang="en-US" sz="2700" b="1" dirty="0">
                <a:latin typeface="Times New Roman" pitchFamily="18" charset="0"/>
                <a:cs typeface="Times New Roman" pitchFamily="18" charset="0"/>
              </a:rPr>
            </a:br>
            <a:br>
              <a:rPr lang="en-US" sz="2700" b="1" dirty="0">
                <a:latin typeface="Times New Roman" pitchFamily="18" charset="0"/>
                <a:cs typeface="Times New Roman" pitchFamily="18" charset="0"/>
              </a:rPr>
            </a:br>
            <a:r>
              <a:rPr lang="en-US" sz="2700" b="1" dirty="0">
                <a:latin typeface="Times New Roman" pitchFamily="18" charset="0"/>
                <a:cs typeface="Times New Roman" pitchFamily="18" charset="0"/>
              </a:rPr>
              <a:t> DEPARTMENT OF ELECTRONICS AND COMMUNICATION ENGINEERING</a:t>
            </a:r>
            <a:r>
              <a:rPr lang="en-US" sz="2700" b="1" dirty="0"/>
              <a:t> </a:t>
            </a:r>
            <a:br>
              <a:rPr lang="en-US" sz="4000" b="1" dirty="0">
                <a:solidFill>
                  <a:srgbClr val="04617B"/>
                </a:solidFill>
              </a:rPr>
            </a:br>
            <a:endParaRPr lang="en-IN" sz="4000" b="1" dirty="0"/>
          </a:p>
        </p:txBody>
      </p:sp>
      <p:sp>
        <p:nvSpPr>
          <p:cNvPr id="3" name="Subtitle 2">
            <a:extLst>
              <a:ext uri="{FF2B5EF4-FFF2-40B4-BE49-F238E27FC236}">
                <a16:creationId xmlns:a16="http://schemas.microsoft.com/office/drawing/2014/main" id="{E1F0E335-677C-A0DE-30D3-DC6417F935E0}"/>
              </a:ext>
            </a:extLst>
          </p:cNvPr>
          <p:cNvSpPr>
            <a:spLocks noGrp="1"/>
          </p:cNvSpPr>
          <p:nvPr>
            <p:ph type="subTitle" idx="1"/>
          </p:nvPr>
        </p:nvSpPr>
        <p:spPr>
          <a:xfrm>
            <a:off x="777372" y="3069642"/>
            <a:ext cx="11201399" cy="3424292"/>
          </a:xfrm>
        </p:spPr>
        <p:txBody>
          <a:bodyPr>
            <a:normAutofit/>
          </a:bodyPr>
          <a:lstStyle/>
          <a:p>
            <a:r>
              <a:rPr lang="en-IN" sz="3000" b="1" dirty="0"/>
              <a:t>NAAN MUDHALVAN PRESENTATION</a:t>
            </a:r>
          </a:p>
          <a:p>
            <a:r>
              <a:rPr lang="en-IN" sz="2800" b="1" dirty="0"/>
              <a:t>Title</a:t>
            </a:r>
            <a:r>
              <a:rPr lang="en-IN" sz="2800" dirty="0"/>
              <a:t> : Build a RESTful API for a blogging platform</a:t>
            </a:r>
          </a:p>
          <a:p>
            <a:r>
              <a:rPr lang="en-IN" dirty="0"/>
              <a:t>                                                                                </a:t>
            </a:r>
          </a:p>
          <a:p>
            <a:r>
              <a:rPr lang="en-IN" dirty="0"/>
              <a:t> </a:t>
            </a:r>
          </a:p>
          <a:p>
            <a:r>
              <a:rPr lang="en-IN" dirty="0"/>
              <a:t>                                                 Presented by,</a:t>
            </a:r>
          </a:p>
          <a:p>
            <a:r>
              <a:rPr lang="en-IN" dirty="0"/>
              <a:t>                                                                                                            A.Sujitha (912421106016)</a:t>
            </a:r>
          </a:p>
          <a:p>
            <a:r>
              <a:rPr lang="en-IN" dirty="0"/>
              <a:t>                                                                                                            B.Swathi (912421106017)</a:t>
            </a:r>
          </a:p>
        </p:txBody>
      </p:sp>
      <p:pic>
        <p:nvPicPr>
          <p:cNvPr id="4" name="Picture 3">
            <a:extLst>
              <a:ext uri="{FF2B5EF4-FFF2-40B4-BE49-F238E27FC236}">
                <a16:creationId xmlns:a16="http://schemas.microsoft.com/office/drawing/2014/main" id="{AAF4BB0B-852C-8F7D-E2AC-98F7FD8DD65E}"/>
              </a:ext>
            </a:extLst>
          </p:cNvPr>
          <p:cNvPicPr>
            <a:picLocks noChangeAspect="1"/>
          </p:cNvPicPr>
          <p:nvPr/>
        </p:nvPicPr>
        <p:blipFill>
          <a:blip r:embed="rId2"/>
          <a:stretch>
            <a:fillRect/>
          </a:stretch>
        </p:blipFill>
        <p:spPr>
          <a:xfrm>
            <a:off x="777372" y="588908"/>
            <a:ext cx="841321" cy="786452"/>
          </a:xfrm>
          <a:prstGeom prst="rect">
            <a:avLst/>
          </a:prstGeom>
        </p:spPr>
      </p:pic>
      <p:pic>
        <p:nvPicPr>
          <p:cNvPr id="6" name="Picture 5">
            <a:extLst>
              <a:ext uri="{FF2B5EF4-FFF2-40B4-BE49-F238E27FC236}">
                <a16:creationId xmlns:a16="http://schemas.microsoft.com/office/drawing/2014/main" id="{65B54816-FFA6-7012-D99D-ED36C0EB158F}"/>
              </a:ext>
            </a:extLst>
          </p:cNvPr>
          <p:cNvPicPr>
            <a:picLocks noChangeAspect="1"/>
          </p:cNvPicPr>
          <p:nvPr/>
        </p:nvPicPr>
        <p:blipFill>
          <a:blip r:embed="rId3"/>
          <a:stretch>
            <a:fillRect/>
          </a:stretch>
        </p:blipFill>
        <p:spPr>
          <a:xfrm>
            <a:off x="10356262" y="694200"/>
            <a:ext cx="762066" cy="762066"/>
          </a:xfrm>
          <a:prstGeom prst="rect">
            <a:avLst/>
          </a:prstGeom>
        </p:spPr>
      </p:pic>
    </p:spTree>
    <p:extLst>
      <p:ext uri="{BB962C8B-B14F-4D97-AF65-F5344CB8AC3E}">
        <p14:creationId xmlns:p14="http://schemas.microsoft.com/office/powerpoint/2010/main" val="3915010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FCAF4A-C85C-9325-EB70-8D146492A300}"/>
              </a:ext>
            </a:extLst>
          </p:cNvPr>
          <p:cNvSpPr txBox="1"/>
          <p:nvPr/>
        </p:nvSpPr>
        <p:spPr>
          <a:xfrm>
            <a:off x="262466" y="748012"/>
            <a:ext cx="11421533" cy="5491247"/>
          </a:xfrm>
          <a:prstGeom prst="rect">
            <a:avLst/>
          </a:prstGeom>
          <a:noFill/>
        </p:spPr>
        <p:txBody>
          <a:bodyPr wrap="square">
            <a:spAutoFit/>
          </a:bodyPr>
          <a:lstStyle/>
          <a:p>
            <a:pPr algn="l">
              <a:lnSpc>
                <a:spcPts val="2925"/>
              </a:lnSpc>
              <a:spcAft>
                <a:spcPts val="1875"/>
              </a:spcAft>
            </a:pPr>
            <a:r>
              <a:rPr lang="en-US" sz="2400" b="1" i="0" dirty="0">
                <a:solidFill>
                  <a:srgbClr val="222222"/>
                </a:solidFill>
                <a:effectLst/>
                <a:latin typeface="-apple-system"/>
              </a:rPr>
              <a:t>Different  Types of Blogs:</a:t>
            </a:r>
          </a:p>
          <a:p>
            <a:pPr algn="l">
              <a:spcAft>
                <a:spcPts val="1875"/>
              </a:spcAft>
            </a:pPr>
            <a:r>
              <a:rPr lang="en-US" sz="2000" b="0" i="0" dirty="0">
                <a:solidFill>
                  <a:srgbClr val="222222"/>
                </a:solidFill>
                <a:effectLst/>
                <a:latin typeface="-apple-system"/>
              </a:rPr>
              <a:t>There are a gazillion </a:t>
            </a:r>
            <a:r>
              <a:rPr lang="en-US" sz="2000" dirty="0">
                <a:solidFill>
                  <a:srgbClr val="222222"/>
                </a:solidFill>
                <a:latin typeface="-apple-system"/>
              </a:rPr>
              <a:t>types of blogs</a:t>
            </a:r>
            <a:r>
              <a:rPr lang="en-US" sz="2000" b="0" i="0" dirty="0">
                <a:solidFill>
                  <a:srgbClr val="222222"/>
                </a:solidFill>
                <a:effectLst/>
                <a:latin typeface="-apple-system"/>
              </a:rPr>
              <a:t> out there. Here are some of the common types of blogs that are popular.</a:t>
            </a:r>
          </a:p>
          <a:p>
            <a:pPr algn="l">
              <a:spcAft>
                <a:spcPts val="1125"/>
              </a:spcAft>
              <a:buFont typeface="Arial" panose="020B0604020202020204" pitchFamily="34" charset="0"/>
              <a:buChar char="•"/>
            </a:pPr>
            <a:r>
              <a:rPr lang="en-US" sz="2000" b="1" i="0" u="sng" dirty="0">
                <a:solidFill>
                  <a:srgbClr val="222222"/>
                </a:solidFill>
                <a:effectLst/>
                <a:latin typeface="-apple-system"/>
              </a:rPr>
              <a:t>Travel blogs </a:t>
            </a:r>
            <a:r>
              <a:rPr lang="en-US" sz="2000" b="0" i="0" dirty="0">
                <a:solidFill>
                  <a:srgbClr val="222222"/>
                </a:solidFill>
                <a:effectLst/>
                <a:latin typeface="-apple-system"/>
              </a:rPr>
              <a:t>are all about sharing your travel adventures with the world.</a:t>
            </a:r>
          </a:p>
          <a:p>
            <a:pPr algn="l">
              <a:spcAft>
                <a:spcPts val="1125"/>
              </a:spcAft>
              <a:buFont typeface="Arial" panose="020B0604020202020204" pitchFamily="34" charset="0"/>
              <a:buChar char="•"/>
            </a:pPr>
            <a:r>
              <a:rPr lang="en-US" sz="2000" b="0" i="0" dirty="0">
                <a:solidFill>
                  <a:srgbClr val="222222"/>
                </a:solidFill>
                <a:effectLst/>
                <a:latin typeface="-apple-system"/>
              </a:rPr>
              <a:t> These blogs are becoming popular, where you’ll find tips on finding the best deals on flights and hotels, must-see attractions, and more.</a:t>
            </a:r>
          </a:p>
          <a:p>
            <a:pPr algn="l">
              <a:spcAft>
                <a:spcPts val="1125"/>
              </a:spcAft>
              <a:buFont typeface="Arial" panose="020B0604020202020204" pitchFamily="34" charset="0"/>
              <a:buChar char="•"/>
            </a:pPr>
            <a:r>
              <a:rPr lang="en-US" sz="2000" b="1" i="0" u="sng" dirty="0">
                <a:solidFill>
                  <a:srgbClr val="222222"/>
                </a:solidFill>
                <a:effectLst/>
                <a:latin typeface="-apple-system"/>
              </a:rPr>
              <a:t>Personal blogs </a:t>
            </a:r>
            <a:r>
              <a:rPr lang="en-US" sz="2000" b="0" i="0" dirty="0">
                <a:solidFill>
                  <a:srgbClr val="222222"/>
                </a:solidFill>
                <a:effectLst/>
                <a:latin typeface="-apple-system"/>
              </a:rPr>
              <a:t>are written by individual bloggers. You can write about your life, thoughts, and feelings, whatever you want.</a:t>
            </a:r>
          </a:p>
          <a:p>
            <a:pPr algn="l">
              <a:spcAft>
                <a:spcPts val="1125"/>
              </a:spcAft>
              <a:buFont typeface="Arial" panose="020B0604020202020204" pitchFamily="34" charset="0"/>
              <a:buChar char="•"/>
            </a:pPr>
            <a:r>
              <a:rPr lang="en-US" sz="2000" b="1" i="0" u="sng" dirty="0">
                <a:solidFill>
                  <a:srgbClr val="222222"/>
                </a:solidFill>
                <a:effectLst/>
                <a:latin typeface="-apple-system"/>
              </a:rPr>
              <a:t>Niche blogs </a:t>
            </a:r>
            <a:r>
              <a:rPr lang="en-US" sz="2000" b="0" i="0" dirty="0">
                <a:solidFill>
                  <a:srgbClr val="222222"/>
                </a:solidFill>
                <a:effectLst/>
                <a:latin typeface="-apple-system"/>
              </a:rPr>
              <a:t>focus on a specific topic, such as weight loss, parenting, lifestyle, etc. They often target high CPC keywords to make money from affiliate ads or display ads.</a:t>
            </a:r>
          </a:p>
          <a:p>
            <a:pPr algn="l">
              <a:spcAft>
                <a:spcPts val="1125"/>
              </a:spcAft>
              <a:buFont typeface="Arial" panose="020B0604020202020204" pitchFamily="34" charset="0"/>
              <a:buChar char="•"/>
            </a:pPr>
            <a:r>
              <a:rPr lang="en-US" sz="2000" b="1" i="0" u="sng" dirty="0">
                <a:solidFill>
                  <a:srgbClr val="222222"/>
                </a:solidFill>
                <a:effectLst/>
                <a:latin typeface="-apple-system"/>
              </a:rPr>
              <a:t>Lifestyle or fashion blogs </a:t>
            </a:r>
            <a:r>
              <a:rPr lang="en-US" sz="2000" b="0" i="0" dirty="0">
                <a:solidFill>
                  <a:srgbClr val="222222"/>
                </a:solidFill>
                <a:effectLst/>
                <a:latin typeface="-apple-system"/>
              </a:rPr>
              <a:t>cover the latest fashion, beauty, and lifestyle trends.</a:t>
            </a:r>
          </a:p>
          <a:p>
            <a:pPr algn="l">
              <a:spcAft>
                <a:spcPts val="1125"/>
              </a:spcAft>
              <a:buFont typeface="Arial" panose="020B0604020202020204" pitchFamily="34" charset="0"/>
              <a:buChar char="•"/>
            </a:pPr>
            <a:r>
              <a:rPr lang="en-US" sz="2000" b="1" i="0" u="sng" dirty="0">
                <a:solidFill>
                  <a:srgbClr val="222222"/>
                </a:solidFill>
                <a:effectLst/>
                <a:latin typeface="-apple-system"/>
              </a:rPr>
              <a:t>Health blogs </a:t>
            </a:r>
            <a:r>
              <a:rPr lang="en-US" sz="2000" b="0" i="0" dirty="0">
                <a:solidFill>
                  <a:srgbClr val="222222"/>
                </a:solidFill>
                <a:effectLst/>
                <a:latin typeface="-apple-system"/>
              </a:rPr>
              <a:t>mostly write about health and wellness topics like nutrition, fitness, and mental health.</a:t>
            </a:r>
          </a:p>
          <a:p>
            <a:pPr algn="l">
              <a:spcAft>
                <a:spcPts val="1125"/>
              </a:spcAft>
              <a:buFont typeface="Arial" panose="020B0604020202020204" pitchFamily="34" charset="0"/>
              <a:buChar char="•"/>
            </a:pPr>
            <a:r>
              <a:rPr lang="en-US" sz="2000" b="1" i="0" u="sng" dirty="0">
                <a:solidFill>
                  <a:srgbClr val="222222"/>
                </a:solidFill>
                <a:effectLst/>
                <a:latin typeface="-apple-system"/>
              </a:rPr>
              <a:t>Corporate blogs </a:t>
            </a:r>
            <a:r>
              <a:rPr lang="en-US" sz="2000" b="0" i="0" dirty="0">
                <a:solidFill>
                  <a:srgbClr val="222222"/>
                </a:solidFill>
                <a:effectLst/>
                <a:latin typeface="-apple-system"/>
              </a:rPr>
              <a:t>often are used by big brands that cover news and updates about their company, products, and services. Semrush blog is the best example.</a:t>
            </a:r>
          </a:p>
        </p:txBody>
      </p:sp>
    </p:spTree>
    <p:extLst>
      <p:ext uri="{BB962C8B-B14F-4D97-AF65-F5344CB8AC3E}">
        <p14:creationId xmlns:p14="http://schemas.microsoft.com/office/powerpoint/2010/main" val="86751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A820AF-6436-6A8B-A659-C89B45EA3087}"/>
              </a:ext>
            </a:extLst>
          </p:cNvPr>
          <p:cNvSpPr txBox="1"/>
          <p:nvPr/>
        </p:nvSpPr>
        <p:spPr>
          <a:xfrm>
            <a:off x="440267" y="142664"/>
            <a:ext cx="6096000" cy="452496"/>
          </a:xfrm>
          <a:prstGeom prst="rect">
            <a:avLst/>
          </a:prstGeom>
          <a:noFill/>
        </p:spPr>
        <p:txBody>
          <a:bodyPr wrap="square">
            <a:spAutoFit/>
          </a:bodyPr>
          <a:lstStyle/>
          <a:p>
            <a:pPr algn="l">
              <a:lnSpc>
                <a:spcPts val="2925"/>
              </a:lnSpc>
              <a:spcAft>
                <a:spcPts val="1875"/>
              </a:spcAft>
            </a:pPr>
            <a:r>
              <a:rPr lang="en-IN" sz="2400" b="1" i="0" dirty="0">
                <a:solidFill>
                  <a:srgbClr val="222222"/>
                </a:solidFill>
                <a:effectLst/>
                <a:latin typeface="-apple-system"/>
              </a:rPr>
              <a:t>Major Blogging Platforms</a:t>
            </a:r>
          </a:p>
        </p:txBody>
      </p:sp>
      <p:sp>
        <p:nvSpPr>
          <p:cNvPr id="5" name="TextBox 4">
            <a:extLst>
              <a:ext uri="{FF2B5EF4-FFF2-40B4-BE49-F238E27FC236}">
                <a16:creationId xmlns:a16="http://schemas.microsoft.com/office/drawing/2014/main" id="{DD40CE46-D840-FF3D-3B5E-819AA60782EB}"/>
              </a:ext>
            </a:extLst>
          </p:cNvPr>
          <p:cNvSpPr txBox="1"/>
          <p:nvPr/>
        </p:nvSpPr>
        <p:spPr>
          <a:xfrm>
            <a:off x="880533" y="816769"/>
            <a:ext cx="6096000" cy="1477328"/>
          </a:xfrm>
          <a:prstGeom prst="rect">
            <a:avLst/>
          </a:prstGeom>
          <a:noFill/>
        </p:spPr>
        <p:txBody>
          <a:bodyPr wrap="square">
            <a:spAutoFit/>
          </a:bodyPr>
          <a:lstStyle/>
          <a:p>
            <a:pPr marL="285750" indent="-285750">
              <a:buFont typeface="Arial" panose="020B0604020202020204" pitchFamily="34" charset="0"/>
              <a:buChar char="•"/>
            </a:pPr>
            <a:r>
              <a:rPr lang="en-IN" b="1" i="0" dirty="0">
                <a:solidFill>
                  <a:srgbClr val="222222"/>
                </a:solidFill>
                <a:effectLst/>
                <a:latin typeface="-apple-system"/>
              </a:rPr>
              <a:t>WordPress</a:t>
            </a:r>
          </a:p>
          <a:p>
            <a:pPr marL="285750" indent="-285750">
              <a:buFont typeface="Arial" panose="020B0604020202020204" pitchFamily="34" charset="0"/>
              <a:buChar char="•"/>
            </a:pPr>
            <a:r>
              <a:rPr lang="en-IN" b="1" i="0" dirty="0">
                <a:solidFill>
                  <a:srgbClr val="222222"/>
                </a:solidFill>
                <a:effectLst/>
                <a:latin typeface="-apple-system"/>
              </a:rPr>
              <a:t>Medium</a:t>
            </a:r>
            <a:endParaRPr lang="en-IN" b="1" dirty="0">
              <a:solidFill>
                <a:srgbClr val="222222"/>
              </a:solidFill>
              <a:latin typeface="-apple-system"/>
            </a:endParaRPr>
          </a:p>
          <a:p>
            <a:pPr marL="285750" indent="-285750">
              <a:buFont typeface="Arial" panose="020B0604020202020204" pitchFamily="34" charset="0"/>
              <a:buChar char="•"/>
            </a:pPr>
            <a:r>
              <a:rPr lang="en-IN" b="1" i="0" dirty="0">
                <a:solidFill>
                  <a:srgbClr val="222222"/>
                </a:solidFill>
                <a:effectLst/>
                <a:latin typeface="-apple-system"/>
              </a:rPr>
              <a:t>Blogger</a:t>
            </a:r>
          </a:p>
          <a:p>
            <a:pPr marL="285750" indent="-285750">
              <a:buFont typeface="Arial" panose="020B0604020202020204" pitchFamily="34" charset="0"/>
              <a:buChar char="•"/>
            </a:pPr>
            <a:r>
              <a:rPr lang="en-IN" b="1" i="0" dirty="0">
                <a:solidFill>
                  <a:srgbClr val="222222"/>
                </a:solidFill>
                <a:effectLst/>
                <a:latin typeface="-apple-system"/>
              </a:rPr>
              <a:t>Wix</a:t>
            </a:r>
            <a:endParaRPr lang="en-IN" b="1" dirty="0">
              <a:solidFill>
                <a:srgbClr val="222222"/>
              </a:solidFill>
              <a:latin typeface="-apple-system"/>
            </a:endParaRPr>
          </a:p>
          <a:p>
            <a:pPr marL="285750" indent="-285750">
              <a:buFont typeface="Arial" panose="020B0604020202020204" pitchFamily="34" charset="0"/>
              <a:buChar char="•"/>
            </a:pPr>
            <a:r>
              <a:rPr lang="en-IN" b="1" i="0" dirty="0">
                <a:solidFill>
                  <a:srgbClr val="222222"/>
                </a:solidFill>
                <a:effectLst/>
                <a:latin typeface="-apple-system"/>
              </a:rPr>
              <a:t>Weebly</a:t>
            </a:r>
            <a:endParaRPr lang="en-IN" dirty="0"/>
          </a:p>
        </p:txBody>
      </p:sp>
      <p:sp>
        <p:nvSpPr>
          <p:cNvPr id="7" name="TextBox 6">
            <a:extLst>
              <a:ext uri="{FF2B5EF4-FFF2-40B4-BE49-F238E27FC236}">
                <a16:creationId xmlns:a16="http://schemas.microsoft.com/office/drawing/2014/main" id="{678CE1FD-7A73-B9AE-835C-A5D7B2854237}"/>
              </a:ext>
            </a:extLst>
          </p:cNvPr>
          <p:cNvSpPr txBox="1"/>
          <p:nvPr/>
        </p:nvSpPr>
        <p:spPr>
          <a:xfrm>
            <a:off x="440267" y="2345797"/>
            <a:ext cx="6096000" cy="452496"/>
          </a:xfrm>
          <a:prstGeom prst="rect">
            <a:avLst/>
          </a:prstGeom>
          <a:noFill/>
        </p:spPr>
        <p:txBody>
          <a:bodyPr wrap="square">
            <a:spAutoFit/>
          </a:bodyPr>
          <a:lstStyle/>
          <a:p>
            <a:pPr algn="l">
              <a:lnSpc>
                <a:spcPts val="2925"/>
              </a:lnSpc>
              <a:spcAft>
                <a:spcPts val="1875"/>
              </a:spcAft>
            </a:pPr>
            <a:r>
              <a:rPr lang="en-US" sz="2400" b="1" i="0" dirty="0">
                <a:solidFill>
                  <a:srgbClr val="222222"/>
                </a:solidFill>
                <a:effectLst/>
                <a:latin typeface="-apple-system"/>
              </a:rPr>
              <a:t>How to create your own blog?</a:t>
            </a:r>
          </a:p>
        </p:txBody>
      </p:sp>
      <p:sp>
        <p:nvSpPr>
          <p:cNvPr id="9" name="TextBox 8">
            <a:extLst>
              <a:ext uri="{FF2B5EF4-FFF2-40B4-BE49-F238E27FC236}">
                <a16:creationId xmlns:a16="http://schemas.microsoft.com/office/drawing/2014/main" id="{C288E61E-F926-4BBD-AAF5-06A709C8A321}"/>
              </a:ext>
            </a:extLst>
          </p:cNvPr>
          <p:cNvSpPr txBox="1"/>
          <p:nvPr/>
        </p:nvSpPr>
        <p:spPr>
          <a:xfrm>
            <a:off x="711198" y="3039984"/>
            <a:ext cx="10320867" cy="4113947"/>
          </a:xfrm>
          <a:prstGeom prst="rect">
            <a:avLst/>
          </a:prstGeom>
          <a:noFill/>
        </p:spPr>
        <p:txBody>
          <a:bodyPr wrap="square">
            <a:spAutoFit/>
          </a:bodyPr>
          <a:lstStyle/>
          <a:p>
            <a:pPr algn="l">
              <a:spcAft>
                <a:spcPts val="1875"/>
              </a:spcAft>
            </a:pPr>
            <a:r>
              <a:rPr lang="en-US" b="1" i="0" dirty="0">
                <a:solidFill>
                  <a:srgbClr val="222222"/>
                </a:solidFill>
                <a:effectLst/>
                <a:latin typeface="-apple-system"/>
              </a:rPr>
              <a:t>Step 1: Choose a blogging platform: </a:t>
            </a:r>
            <a:r>
              <a:rPr lang="en-US" b="0" i="0" dirty="0">
                <a:solidFill>
                  <a:srgbClr val="222222"/>
                </a:solidFill>
                <a:effectLst/>
                <a:latin typeface="-apple-system"/>
              </a:rPr>
              <a:t>There are many different blogging platforms available, such as WordPress, Blogger, and Wix. Do some research to find the platform that best suits your needs. We ALWAYS recommend WordPress.org as it is SEO-friendly and easy to use.</a:t>
            </a:r>
          </a:p>
          <a:p>
            <a:pPr algn="l">
              <a:spcAft>
                <a:spcPts val="1875"/>
              </a:spcAft>
            </a:pPr>
            <a:r>
              <a:rPr lang="en-US" b="1" i="0" dirty="0">
                <a:solidFill>
                  <a:srgbClr val="222222"/>
                </a:solidFill>
                <a:effectLst/>
                <a:latin typeface="-apple-system"/>
              </a:rPr>
              <a:t>Step 2: Pick a domain name: </a:t>
            </a:r>
            <a:r>
              <a:rPr lang="en-US" b="0" i="0" dirty="0">
                <a:solidFill>
                  <a:srgbClr val="222222"/>
                </a:solidFill>
                <a:effectLst/>
                <a:latin typeface="-apple-system"/>
              </a:rPr>
              <a:t>Once you’ve chosen a blogging platform, you’ll need to pick a domain name for your blog. This is what people will use to access your site. Choose something catchy and easy to remember.</a:t>
            </a:r>
          </a:p>
          <a:p>
            <a:pPr algn="l">
              <a:spcAft>
                <a:spcPts val="1875"/>
              </a:spcAft>
            </a:pPr>
            <a:r>
              <a:rPr lang="en-US" b="1" i="0" dirty="0">
                <a:solidFill>
                  <a:srgbClr val="222222"/>
                </a:solidFill>
                <a:effectLst/>
                <a:latin typeface="-apple-system"/>
              </a:rPr>
              <a:t>Step 3: Set up your blog: </a:t>
            </a:r>
            <a:r>
              <a:rPr lang="en-US" b="0" i="0" dirty="0">
                <a:solidFill>
                  <a:srgbClr val="222222"/>
                </a:solidFill>
                <a:effectLst/>
                <a:latin typeface="-apple-system"/>
              </a:rPr>
              <a:t>Choose a web host (if you’re using WordPress) and select a theme or template, and customize your site’s appearance.</a:t>
            </a:r>
          </a:p>
          <a:p>
            <a:pPr algn="l">
              <a:spcAft>
                <a:spcPts val="1875"/>
              </a:spcAft>
            </a:pPr>
            <a:r>
              <a:rPr lang="en-US" b="0" i="0" dirty="0">
                <a:solidFill>
                  <a:srgbClr val="222222"/>
                </a:solidFill>
                <a:effectLst/>
                <a:latin typeface="-apple-system"/>
              </a:rPr>
              <a:t>Once everything’s done, you’re ready to start publishing content. Write about topics that you’re passionate about, and be sure to update your blog regularly with new posts if you want to get noticed.</a:t>
            </a:r>
          </a:p>
          <a:p>
            <a:br>
              <a:rPr lang="en-US" dirty="0"/>
            </a:br>
            <a:endParaRPr lang="en-IN" dirty="0"/>
          </a:p>
        </p:txBody>
      </p:sp>
    </p:spTree>
    <p:extLst>
      <p:ext uri="{BB962C8B-B14F-4D97-AF65-F5344CB8AC3E}">
        <p14:creationId xmlns:p14="http://schemas.microsoft.com/office/powerpoint/2010/main" val="1321077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C55E33F1-5400-E504-36FA-5161B64AFA32}"/>
              </a:ext>
            </a:extLst>
          </p:cNvPr>
          <p:cNvSpPr/>
          <p:nvPr/>
        </p:nvSpPr>
        <p:spPr>
          <a:xfrm>
            <a:off x="3050738" y="215721"/>
            <a:ext cx="6260306" cy="744260"/>
          </a:xfrm>
          <a:prstGeom prst="rect">
            <a:avLst/>
          </a:prstGeom>
          <a:noFill/>
          <a:ln/>
        </p:spPr>
        <p:txBody>
          <a:bodyPr wrap="non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Defining API Endpoints</a:t>
            </a:r>
            <a:endParaRPr lang="en-US" sz="4650" dirty="0"/>
          </a:p>
        </p:txBody>
      </p:sp>
      <p:sp>
        <p:nvSpPr>
          <p:cNvPr id="3" name="Text 1">
            <a:extLst>
              <a:ext uri="{FF2B5EF4-FFF2-40B4-BE49-F238E27FC236}">
                <a16:creationId xmlns:a16="http://schemas.microsoft.com/office/drawing/2014/main" id="{C134B26F-73C6-3E3F-A303-41623145F7F2}"/>
              </a:ext>
            </a:extLst>
          </p:cNvPr>
          <p:cNvSpPr/>
          <p:nvPr/>
        </p:nvSpPr>
        <p:spPr>
          <a:xfrm>
            <a:off x="628326" y="1513785"/>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Resource-Based</a:t>
            </a:r>
            <a:endParaRPr lang="en-US" sz="2300" dirty="0"/>
          </a:p>
        </p:txBody>
      </p:sp>
      <p:sp>
        <p:nvSpPr>
          <p:cNvPr id="4" name="Text 2">
            <a:extLst>
              <a:ext uri="{FF2B5EF4-FFF2-40B4-BE49-F238E27FC236}">
                <a16:creationId xmlns:a16="http://schemas.microsoft.com/office/drawing/2014/main" id="{390BE254-1D0A-11A7-892A-D2F3C26E19A3}"/>
              </a:ext>
            </a:extLst>
          </p:cNvPr>
          <p:cNvSpPr/>
          <p:nvPr/>
        </p:nvSpPr>
        <p:spPr>
          <a:xfrm>
            <a:off x="741539" y="1977390"/>
            <a:ext cx="10065798"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Endpoints should be designed based on the resources being accessed, such as "posts," "comments," or "users."</a:t>
            </a:r>
            <a:endParaRPr lang="en-US" sz="1750" dirty="0"/>
          </a:p>
        </p:txBody>
      </p:sp>
      <p:sp>
        <p:nvSpPr>
          <p:cNvPr id="5" name="Text 3">
            <a:extLst>
              <a:ext uri="{FF2B5EF4-FFF2-40B4-BE49-F238E27FC236}">
                <a16:creationId xmlns:a16="http://schemas.microsoft.com/office/drawing/2014/main" id="{BCA3F007-AEAD-1483-9478-91D76A03E946}"/>
              </a:ext>
            </a:extLst>
          </p:cNvPr>
          <p:cNvSpPr/>
          <p:nvPr/>
        </p:nvSpPr>
        <p:spPr>
          <a:xfrm>
            <a:off x="628326" y="2811669"/>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Consistent Structure</a:t>
            </a:r>
            <a:endParaRPr lang="en-US" sz="2300" dirty="0"/>
          </a:p>
        </p:txBody>
      </p:sp>
      <p:sp>
        <p:nvSpPr>
          <p:cNvPr id="6" name="Text 4">
            <a:extLst>
              <a:ext uri="{FF2B5EF4-FFF2-40B4-BE49-F238E27FC236}">
                <a16:creationId xmlns:a16="http://schemas.microsoft.com/office/drawing/2014/main" id="{FF528FB2-4B36-9B1A-3854-85B2737ADF00}"/>
              </a:ext>
            </a:extLst>
          </p:cNvPr>
          <p:cNvSpPr/>
          <p:nvPr/>
        </p:nvSpPr>
        <p:spPr>
          <a:xfrm>
            <a:off x="741538" y="3357701"/>
            <a:ext cx="9012061" cy="1088708"/>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Use a consistent format for defining endpoints, such as "/posts," "/posts/{id}," or "/users/{username}."</a:t>
            </a:r>
            <a:endParaRPr lang="en-US" sz="1750" dirty="0"/>
          </a:p>
        </p:txBody>
      </p:sp>
      <p:sp>
        <p:nvSpPr>
          <p:cNvPr id="7" name="Text 5">
            <a:extLst>
              <a:ext uri="{FF2B5EF4-FFF2-40B4-BE49-F238E27FC236}">
                <a16:creationId xmlns:a16="http://schemas.microsoft.com/office/drawing/2014/main" id="{1F8AE2C6-DC0C-4580-7A62-829A52011DB2}"/>
              </a:ext>
            </a:extLst>
          </p:cNvPr>
          <p:cNvSpPr/>
          <p:nvPr/>
        </p:nvSpPr>
        <p:spPr>
          <a:xfrm>
            <a:off x="628326" y="4354874"/>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Versioning</a:t>
            </a:r>
            <a:endParaRPr lang="en-US" sz="2300" dirty="0"/>
          </a:p>
        </p:txBody>
      </p:sp>
      <p:sp>
        <p:nvSpPr>
          <p:cNvPr id="8" name="Text 6">
            <a:extLst>
              <a:ext uri="{FF2B5EF4-FFF2-40B4-BE49-F238E27FC236}">
                <a16:creationId xmlns:a16="http://schemas.microsoft.com/office/drawing/2014/main" id="{773C9A6C-62F0-F514-6A59-8CD711CF7D93}"/>
              </a:ext>
            </a:extLst>
          </p:cNvPr>
          <p:cNvSpPr/>
          <p:nvPr/>
        </p:nvSpPr>
        <p:spPr>
          <a:xfrm>
            <a:off x="741537" y="4927013"/>
            <a:ext cx="10163529"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Implement versioning to allow for API updates without breaking existing applications. For example, "/api/v1/posts" or "/api/v2/posts."</a:t>
            </a:r>
            <a:endParaRPr lang="en-US" sz="1750" dirty="0"/>
          </a:p>
        </p:txBody>
      </p:sp>
    </p:spTree>
    <p:extLst>
      <p:ext uri="{BB962C8B-B14F-4D97-AF65-F5344CB8AC3E}">
        <p14:creationId xmlns:p14="http://schemas.microsoft.com/office/powerpoint/2010/main" val="838101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3C1560-34AF-F46B-B2D4-F28786BC487E}"/>
              </a:ext>
            </a:extLst>
          </p:cNvPr>
          <p:cNvPicPr>
            <a:picLocks noChangeAspect="1"/>
          </p:cNvPicPr>
          <p:nvPr/>
        </p:nvPicPr>
        <p:blipFill>
          <a:blip r:embed="rId2">
            <a:extLst>
              <a:ext uri="{28A0092B-C50C-407E-A947-70E740481C1C}">
                <a14:useLocalDpi xmlns:a14="http://schemas.microsoft.com/office/drawing/2010/main" val="0"/>
              </a:ext>
            </a:extLst>
          </a:blip>
          <a:srcRect b="5185"/>
          <a:stretch/>
        </p:blipFill>
        <p:spPr>
          <a:xfrm>
            <a:off x="486832" y="698499"/>
            <a:ext cx="11218335" cy="5833533"/>
          </a:xfrm>
          <a:prstGeom prst="rect">
            <a:avLst/>
          </a:prstGeom>
        </p:spPr>
      </p:pic>
      <p:sp>
        <p:nvSpPr>
          <p:cNvPr id="7" name="TextBox 6">
            <a:extLst>
              <a:ext uri="{FF2B5EF4-FFF2-40B4-BE49-F238E27FC236}">
                <a16:creationId xmlns:a16="http://schemas.microsoft.com/office/drawing/2014/main" id="{D75F7742-7E4E-1353-130D-9BA6DC0E5BD7}"/>
              </a:ext>
            </a:extLst>
          </p:cNvPr>
          <p:cNvSpPr txBox="1"/>
          <p:nvPr/>
        </p:nvSpPr>
        <p:spPr>
          <a:xfrm>
            <a:off x="228600" y="141302"/>
            <a:ext cx="6096000" cy="461665"/>
          </a:xfrm>
          <a:prstGeom prst="rect">
            <a:avLst/>
          </a:prstGeom>
          <a:noFill/>
        </p:spPr>
        <p:txBody>
          <a:bodyPr wrap="square">
            <a:spAutoFit/>
          </a:bodyPr>
          <a:lstStyle/>
          <a:p>
            <a:r>
              <a:rPr lang="en-IN" sz="2400" dirty="0"/>
              <a:t>Code for RESTful API</a:t>
            </a:r>
          </a:p>
        </p:txBody>
      </p:sp>
    </p:spTree>
    <p:extLst>
      <p:ext uri="{BB962C8B-B14F-4D97-AF65-F5344CB8AC3E}">
        <p14:creationId xmlns:p14="http://schemas.microsoft.com/office/powerpoint/2010/main" val="1411802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9BA174-28FC-EAB5-1CC0-42636DD45F68}"/>
              </a:ext>
            </a:extLst>
          </p:cNvPr>
          <p:cNvPicPr>
            <a:picLocks noChangeAspect="1"/>
          </p:cNvPicPr>
          <p:nvPr/>
        </p:nvPicPr>
        <p:blipFill>
          <a:blip r:embed="rId2">
            <a:extLst>
              <a:ext uri="{28A0092B-C50C-407E-A947-70E740481C1C}">
                <a14:useLocalDpi xmlns:a14="http://schemas.microsoft.com/office/drawing/2010/main" val="0"/>
              </a:ext>
            </a:extLst>
          </a:blip>
          <a:srcRect b="5062"/>
          <a:stretch/>
        </p:blipFill>
        <p:spPr>
          <a:xfrm>
            <a:off x="846666" y="745067"/>
            <a:ext cx="10498668" cy="5926667"/>
          </a:xfrm>
          <a:prstGeom prst="rect">
            <a:avLst/>
          </a:prstGeom>
        </p:spPr>
      </p:pic>
      <p:sp>
        <p:nvSpPr>
          <p:cNvPr id="5" name="TextBox 4">
            <a:extLst>
              <a:ext uri="{FF2B5EF4-FFF2-40B4-BE49-F238E27FC236}">
                <a16:creationId xmlns:a16="http://schemas.microsoft.com/office/drawing/2014/main" id="{BC7695E5-4E50-2681-AA1C-79299AF42DCB}"/>
              </a:ext>
            </a:extLst>
          </p:cNvPr>
          <p:cNvSpPr txBox="1"/>
          <p:nvPr/>
        </p:nvSpPr>
        <p:spPr>
          <a:xfrm>
            <a:off x="423333" y="94734"/>
            <a:ext cx="6096000" cy="461665"/>
          </a:xfrm>
          <a:prstGeom prst="rect">
            <a:avLst/>
          </a:prstGeom>
          <a:noFill/>
        </p:spPr>
        <p:txBody>
          <a:bodyPr wrap="square">
            <a:spAutoFit/>
          </a:bodyPr>
          <a:lstStyle/>
          <a:p>
            <a:r>
              <a:rPr lang="en-IN" sz="2400" dirty="0"/>
              <a:t>Output</a:t>
            </a:r>
          </a:p>
        </p:txBody>
      </p:sp>
    </p:spTree>
    <p:extLst>
      <p:ext uri="{BB962C8B-B14F-4D97-AF65-F5344CB8AC3E}">
        <p14:creationId xmlns:p14="http://schemas.microsoft.com/office/powerpoint/2010/main" val="980903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D25A7B6-F49F-F7F6-0F4C-C6989B901C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3556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8F89BCE7-BF8F-AF98-39E4-C3C26E4B1D5D}"/>
              </a:ext>
            </a:extLst>
          </p:cNvPr>
          <p:cNvSpPr/>
          <p:nvPr/>
        </p:nvSpPr>
        <p:spPr>
          <a:xfrm>
            <a:off x="504760" y="271820"/>
            <a:ext cx="9452040" cy="2285114"/>
          </a:xfrm>
          <a:prstGeom prst="rect">
            <a:avLst/>
          </a:prstGeom>
          <a:noFill/>
          <a:ln/>
        </p:spPr>
        <p:txBody>
          <a:bodyPr wrap="square" lIns="0" tIns="0" rIns="0" bIns="0" rtlCol="0" anchor="t"/>
          <a:lstStyle/>
          <a:p>
            <a:pPr marL="0" indent="0">
              <a:lnSpc>
                <a:spcPts val="8050"/>
              </a:lnSpc>
              <a:buNone/>
            </a:pPr>
            <a:r>
              <a:rPr lang="en-US" sz="2400" dirty="0">
                <a:solidFill>
                  <a:srgbClr val="020202"/>
                </a:solidFill>
                <a:latin typeface="PT Serif" pitchFamily="34" charset="0"/>
                <a:ea typeface="PT Serif" pitchFamily="34" charset="-122"/>
                <a:cs typeface="PT Serif" pitchFamily="34" charset="-120"/>
              </a:rPr>
              <a:t>Building a RESTful API for a Blogging Platform</a:t>
            </a:r>
            <a:endParaRPr lang="en-US" sz="2400" dirty="0"/>
          </a:p>
        </p:txBody>
      </p:sp>
      <p:sp>
        <p:nvSpPr>
          <p:cNvPr id="4" name="Text 1">
            <a:extLst>
              <a:ext uri="{FF2B5EF4-FFF2-40B4-BE49-F238E27FC236}">
                <a16:creationId xmlns:a16="http://schemas.microsoft.com/office/drawing/2014/main" id="{89A6CBBE-9B4C-A0AE-ED16-579313485C56}"/>
              </a:ext>
            </a:extLst>
          </p:cNvPr>
          <p:cNvSpPr/>
          <p:nvPr/>
        </p:nvSpPr>
        <p:spPr>
          <a:xfrm>
            <a:off x="441789" y="2556934"/>
            <a:ext cx="7556421" cy="1451610"/>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dirty="0">
                <a:latin typeface="DM Sans" pitchFamily="34" charset="0"/>
                <a:ea typeface="DM Sans" pitchFamily="34" charset="-122"/>
                <a:cs typeface="DM Sans" pitchFamily="34" charset="-120"/>
              </a:rPr>
              <a:t>This presentation will guide you through the process of building a RESTful API for a blogging platform.</a:t>
            </a:r>
          </a:p>
          <a:p>
            <a:pPr>
              <a:lnSpc>
                <a:spcPts val="2850"/>
              </a:lnSpc>
            </a:pPr>
            <a:r>
              <a:rPr lang="en-US" sz="1750" dirty="0">
                <a:latin typeface="DM Sans" pitchFamily="34" charset="0"/>
                <a:ea typeface="DM Sans" pitchFamily="34" charset="-122"/>
                <a:cs typeface="DM Sans" pitchFamily="34" charset="-120"/>
              </a:rPr>
              <a:t> </a:t>
            </a:r>
          </a:p>
          <a:p>
            <a:pPr marL="285750" indent="-285750">
              <a:lnSpc>
                <a:spcPts val="2850"/>
              </a:lnSpc>
              <a:buFont typeface="Arial" panose="020B0604020202020204" pitchFamily="34" charset="0"/>
              <a:buChar char="•"/>
            </a:pPr>
            <a:r>
              <a:rPr lang="en-US" sz="1750" dirty="0">
                <a:latin typeface="DM Sans" pitchFamily="34" charset="0"/>
                <a:ea typeface="DM Sans" pitchFamily="34" charset="-122"/>
                <a:cs typeface="DM Sans" pitchFamily="34" charset="-120"/>
              </a:rPr>
              <a:t>We'll cover the essential concepts, design principles, and implementation details needed to create a robust and scalable API.</a:t>
            </a:r>
            <a:endParaRPr lang="en-US" sz="1750" dirty="0"/>
          </a:p>
        </p:txBody>
      </p:sp>
      <p:sp>
        <p:nvSpPr>
          <p:cNvPr id="5" name="Shape 2">
            <a:extLst>
              <a:ext uri="{FF2B5EF4-FFF2-40B4-BE49-F238E27FC236}">
                <a16:creationId xmlns:a16="http://schemas.microsoft.com/office/drawing/2014/main" id="{A1F8CF14-DE2C-8079-ED82-E79EAFF3D354}"/>
              </a:ext>
            </a:extLst>
          </p:cNvPr>
          <p:cNvSpPr/>
          <p:nvPr/>
        </p:nvSpPr>
        <p:spPr>
          <a:xfrm>
            <a:off x="793790" y="6497241"/>
            <a:ext cx="362903" cy="362903"/>
          </a:xfrm>
          <a:prstGeom prst="roundRect">
            <a:avLst>
              <a:gd name="adj" fmla="val 25194296"/>
            </a:avLst>
          </a:prstGeom>
          <a:noFill/>
          <a:ln w="7620">
            <a:solidFill>
              <a:srgbClr val="FFFFFF"/>
            </a:solidFill>
            <a:prstDash val="solid"/>
          </a:ln>
        </p:spPr>
      </p:sp>
      <p:sp>
        <p:nvSpPr>
          <p:cNvPr id="7" name="Text 3">
            <a:extLst>
              <a:ext uri="{FF2B5EF4-FFF2-40B4-BE49-F238E27FC236}">
                <a16:creationId xmlns:a16="http://schemas.microsoft.com/office/drawing/2014/main" id="{6345CF9B-B28F-790D-4A6D-9C1322B2ACB7}"/>
              </a:ext>
            </a:extLst>
          </p:cNvPr>
          <p:cNvSpPr/>
          <p:nvPr/>
        </p:nvSpPr>
        <p:spPr>
          <a:xfrm>
            <a:off x="1270040" y="6480334"/>
            <a:ext cx="3030974"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2" name="Picture 1">
            <a:extLst>
              <a:ext uri="{FF2B5EF4-FFF2-40B4-BE49-F238E27FC236}">
                <a16:creationId xmlns:a16="http://schemas.microsoft.com/office/drawing/2014/main" id="{F0C53B53-EB7F-5DA9-DBB0-0A65B5C8186C}"/>
              </a:ext>
            </a:extLst>
          </p:cNvPr>
          <p:cNvPicPr>
            <a:picLocks noChangeAspect="1"/>
          </p:cNvPicPr>
          <p:nvPr/>
        </p:nvPicPr>
        <p:blipFill>
          <a:blip r:embed="rId2"/>
          <a:stretch>
            <a:fillRect/>
          </a:stretch>
        </p:blipFill>
        <p:spPr>
          <a:xfrm>
            <a:off x="7784146" y="19169"/>
            <a:ext cx="4572001" cy="6858000"/>
          </a:xfrm>
          <a:prstGeom prst="rect">
            <a:avLst/>
          </a:prstGeom>
        </p:spPr>
      </p:pic>
    </p:spTree>
    <p:extLst>
      <p:ext uri="{BB962C8B-B14F-4D97-AF65-F5344CB8AC3E}">
        <p14:creationId xmlns:p14="http://schemas.microsoft.com/office/powerpoint/2010/main" val="2808956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8E4FB18B-3DCD-6A51-5F58-2F351E2622C4}"/>
              </a:ext>
            </a:extLst>
          </p:cNvPr>
          <p:cNvSpPr/>
          <p:nvPr/>
        </p:nvSpPr>
        <p:spPr>
          <a:xfrm>
            <a:off x="1672148" y="413147"/>
            <a:ext cx="7193042" cy="694134"/>
          </a:xfrm>
          <a:prstGeom prst="rect">
            <a:avLst/>
          </a:prstGeom>
          <a:noFill/>
          <a:ln/>
        </p:spPr>
        <p:txBody>
          <a:bodyPr wrap="none" lIns="0" tIns="0" rIns="0" bIns="0" rtlCol="0" anchor="t"/>
          <a:lstStyle/>
          <a:p>
            <a:pPr marL="0" indent="0">
              <a:lnSpc>
                <a:spcPts val="5450"/>
              </a:lnSpc>
              <a:buNone/>
            </a:pPr>
            <a:r>
              <a:rPr lang="en-US" sz="4350" dirty="0">
                <a:solidFill>
                  <a:srgbClr val="020202"/>
                </a:solidFill>
                <a:latin typeface="PT Serif" pitchFamily="34" charset="0"/>
                <a:ea typeface="PT Serif" pitchFamily="34" charset="-122"/>
                <a:cs typeface="PT Serif" pitchFamily="34" charset="-120"/>
              </a:rPr>
              <a:t>Introduction to RESTful APIs</a:t>
            </a:r>
            <a:endParaRPr lang="en-US" sz="4350" dirty="0"/>
          </a:p>
        </p:txBody>
      </p:sp>
      <p:sp>
        <p:nvSpPr>
          <p:cNvPr id="4" name="Shape 1">
            <a:extLst>
              <a:ext uri="{FF2B5EF4-FFF2-40B4-BE49-F238E27FC236}">
                <a16:creationId xmlns:a16="http://schemas.microsoft.com/office/drawing/2014/main" id="{8B7A8D7B-5142-8877-45EE-0AF5166DAA96}"/>
              </a:ext>
            </a:extLst>
          </p:cNvPr>
          <p:cNvSpPr/>
          <p:nvPr/>
        </p:nvSpPr>
        <p:spPr>
          <a:xfrm>
            <a:off x="1672148" y="1662470"/>
            <a:ext cx="475893" cy="475893"/>
          </a:xfrm>
          <a:prstGeom prst="roundRect">
            <a:avLst>
              <a:gd name="adj" fmla="val 6668"/>
            </a:avLst>
          </a:prstGeom>
          <a:solidFill>
            <a:srgbClr val="F2EEEE"/>
          </a:solidFill>
          <a:ln/>
        </p:spPr>
      </p:sp>
      <p:sp>
        <p:nvSpPr>
          <p:cNvPr id="5" name="Text 2">
            <a:extLst>
              <a:ext uri="{FF2B5EF4-FFF2-40B4-BE49-F238E27FC236}">
                <a16:creationId xmlns:a16="http://schemas.microsoft.com/office/drawing/2014/main" id="{3B2B2324-67C3-4860-9D23-381EB40E7121}"/>
              </a:ext>
            </a:extLst>
          </p:cNvPr>
          <p:cNvSpPr/>
          <p:nvPr/>
        </p:nvSpPr>
        <p:spPr>
          <a:xfrm>
            <a:off x="1821214" y="1733788"/>
            <a:ext cx="177641" cy="333137"/>
          </a:xfrm>
          <a:prstGeom prst="rect">
            <a:avLst/>
          </a:prstGeom>
          <a:noFill/>
          <a:ln/>
        </p:spPr>
        <p:txBody>
          <a:bodyPr wrap="none" lIns="0" tIns="0" rIns="0" bIns="0" rtlCol="0" anchor="t"/>
          <a:lstStyle/>
          <a:p>
            <a:pPr marL="0" indent="0" algn="ctr">
              <a:lnSpc>
                <a:spcPts val="2600"/>
              </a:lnSpc>
              <a:buNone/>
            </a:pPr>
            <a:r>
              <a:rPr lang="en-US" sz="2600" dirty="0">
                <a:solidFill>
                  <a:srgbClr val="383838"/>
                </a:solidFill>
                <a:latin typeface="PT Serif" pitchFamily="34" charset="0"/>
                <a:ea typeface="PT Serif" pitchFamily="34" charset="-122"/>
                <a:cs typeface="PT Serif" pitchFamily="34" charset="-120"/>
              </a:rPr>
              <a:t>1</a:t>
            </a:r>
            <a:endParaRPr lang="en-US" sz="2600" dirty="0"/>
          </a:p>
        </p:txBody>
      </p:sp>
      <p:sp>
        <p:nvSpPr>
          <p:cNvPr id="6" name="Text 3">
            <a:extLst>
              <a:ext uri="{FF2B5EF4-FFF2-40B4-BE49-F238E27FC236}">
                <a16:creationId xmlns:a16="http://schemas.microsoft.com/office/drawing/2014/main" id="{AE5E1656-C3EB-8F64-6DC1-EBAA1D697AB4}"/>
              </a:ext>
            </a:extLst>
          </p:cNvPr>
          <p:cNvSpPr/>
          <p:nvPr/>
        </p:nvSpPr>
        <p:spPr>
          <a:xfrm>
            <a:off x="2359495" y="1662470"/>
            <a:ext cx="2776537" cy="347067"/>
          </a:xfrm>
          <a:prstGeom prst="rect">
            <a:avLst/>
          </a:prstGeom>
          <a:noFill/>
          <a:ln/>
        </p:spPr>
        <p:txBody>
          <a:bodyPr wrap="none" lIns="0" tIns="0" rIns="0" bIns="0" rtlCol="0" anchor="t"/>
          <a:lstStyle/>
          <a:p>
            <a:pPr marL="0" indent="0">
              <a:lnSpc>
                <a:spcPts val="2700"/>
              </a:lnSpc>
              <a:buNone/>
            </a:pPr>
            <a:r>
              <a:rPr lang="en-US" sz="2150" dirty="0">
                <a:solidFill>
                  <a:srgbClr val="383838"/>
                </a:solidFill>
                <a:latin typeface="PT Serif" pitchFamily="34" charset="0"/>
                <a:ea typeface="PT Serif" pitchFamily="34" charset="-122"/>
                <a:cs typeface="PT Serif" pitchFamily="34" charset="-120"/>
              </a:rPr>
              <a:t>Architectural Style</a:t>
            </a:r>
            <a:endParaRPr lang="en-US" sz="2150" dirty="0"/>
          </a:p>
        </p:txBody>
      </p:sp>
      <p:sp>
        <p:nvSpPr>
          <p:cNvPr id="7" name="Text 4">
            <a:extLst>
              <a:ext uri="{FF2B5EF4-FFF2-40B4-BE49-F238E27FC236}">
                <a16:creationId xmlns:a16="http://schemas.microsoft.com/office/drawing/2014/main" id="{B9EE8858-2DEB-690D-D9B7-583E36FF8874}"/>
              </a:ext>
            </a:extLst>
          </p:cNvPr>
          <p:cNvSpPr/>
          <p:nvPr/>
        </p:nvSpPr>
        <p:spPr>
          <a:xfrm>
            <a:off x="2359495" y="2136458"/>
            <a:ext cx="3038594" cy="2369463"/>
          </a:xfrm>
          <a:prstGeom prst="rect">
            <a:avLst/>
          </a:prstGeom>
          <a:noFill/>
          <a:ln/>
        </p:spPr>
        <p:txBody>
          <a:bodyPr wrap="square" lIns="0" tIns="0" rIns="0" bIns="0" rtlCol="0" anchor="t"/>
          <a:lstStyle/>
          <a:p>
            <a:pPr marL="0" indent="0">
              <a:lnSpc>
                <a:spcPts val="2650"/>
              </a:lnSpc>
              <a:buNone/>
            </a:pPr>
            <a:r>
              <a:rPr lang="en-US" sz="1650" dirty="0">
                <a:solidFill>
                  <a:srgbClr val="383838"/>
                </a:solidFill>
                <a:latin typeface="DM Sans" pitchFamily="34" charset="0"/>
                <a:ea typeface="DM Sans" pitchFamily="34" charset="-122"/>
                <a:cs typeface="DM Sans" pitchFamily="34" charset="-120"/>
              </a:rPr>
              <a:t>RESTful APIs adhere to the Representational State Transfer (REST) architectural style, which emphasizes stateless communication and the use of standard HTTP methods.</a:t>
            </a:r>
            <a:endParaRPr lang="en-US" sz="1650" dirty="0"/>
          </a:p>
        </p:txBody>
      </p:sp>
      <p:sp>
        <p:nvSpPr>
          <p:cNvPr id="8" name="Shape 5">
            <a:extLst>
              <a:ext uri="{FF2B5EF4-FFF2-40B4-BE49-F238E27FC236}">
                <a16:creationId xmlns:a16="http://schemas.microsoft.com/office/drawing/2014/main" id="{6B449808-32CA-DF64-6F89-9BB334D9E00E}"/>
              </a:ext>
            </a:extLst>
          </p:cNvPr>
          <p:cNvSpPr/>
          <p:nvPr/>
        </p:nvSpPr>
        <p:spPr>
          <a:xfrm>
            <a:off x="5609545" y="1662470"/>
            <a:ext cx="475893" cy="475893"/>
          </a:xfrm>
          <a:prstGeom prst="roundRect">
            <a:avLst>
              <a:gd name="adj" fmla="val 6668"/>
            </a:avLst>
          </a:prstGeom>
          <a:solidFill>
            <a:srgbClr val="F2EEEE"/>
          </a:solidFill>
          <a:ln/>
        </p:spPr>
      </p:sp>
      <p:sp>
        <p:nvSpPr>
          <p:cNvPr id="9" name="Text 6">
            <a:extLst>
              <a:ext uri="{FF2B5EF4-FFF2-40B4-BE49-F238E27FC236}">
                <a16:creationId xmlns:a16="http://schemas.microsoft.com/office/drawing/2014/main" id="{1E062D91-42AF-80E2-9AE9-79ADDDE586AB}"/>
              </a:ext>
            </a:extLst>
          </p:cNvPr>
          <p:cNvSpPr/>
          <p:nvPr/>
        </p:nvSpPr>
        <p:spPr>
          <a:xfrm>
            <a:off x="5758611" y="1733788"/>
            <a:ext cx="177641" cy="333137"/>
          </a:xfrm>
          <a:prstGeom prst="rect">
            <a:avLst/>
          </a:prstGeom>
          <a:noFill/>
          <a:ln/>
        </p:spPr>
        <p:txBody>
          <a:bodyPr wrap="none" lIns="0" tIns="0" rIns="0" bIns="0" rtlCol="0" anchor="t"/>
          <a:lstStyle/>
          <a:p>
            <a:pPr marL="0" indent="0" algn="ctr">
              <a:lnSpc>
                <a:spcPts val="2600"/>
              </a:lnSpc>
              <a:buNone/>
            </a:pPr>
            <a:r>
              <a:rPr lang="en-US" sz="2600" dirty="0">
                <a:solidFill>
                  <a:srgbClr val="383838"/>
                </a:solidFill>
                <a:latin typeface="PT Serif" pitchFamily="34" charset="0"/>
                <a:ea typeface="PT Serif" pitchFamily="34" charset="-122"/>
                <a:cs typeface="PT Serif" pitchFamily="34" charset="-120"/>
              </a:rPr>
              <a:t>2</a:t>
            </a:r>
            <a:endParaRPr lang="en-US" sz="2600" dirty="0"/>
          </a:p>
        </p:txBody>
      </p:sp>
      <p:sp>
        <p:nvSpPr>
          <p:cNvPr id="10" name="Text 7">
            <a:extLst>
              <a:ext uri="{FF2B5EF4-FFF2-40B4-BE49-F238E27FC236}">
                <a16:creationId xmlns:a16="http://schemas.microsoft.com/office/drawing/2014/main" id="{F5890EE4-673A-3304-0698-08734BD487BF}"/>
              </a:ext>
            </a:extLst>
          </p:cNvPr>
          <p:cNvSpPr/>
          <p:nvPr/>
        </p:nvSpPr>
        <p:spPr>
          <a:xfrm>
            <a:off x="6296892" y="1662470"/>
            <a:ext cx="2776537" cy="347067"/>
          </a:xfrm>
          <a:prstGeom prst="rect">
            <a:avLst/>
          </a:prstGeom>
          <a:noFill/>
          <a:ln/>
        </p:spPr>
        <p:txBody>
          <a:bodyPr wrap="none" lIns="0" tIns="0" rIns="0" bIns="0" rtlCol="0" anchor="t"/>
          <a:lstStyle/>
          <a:p>
            <a:pPr marL="0" indent="0">
              <a:lnSpc>
                <a:spcPts val="2700"/>
              </a:lnSpc>
              <a:buNone/>
            </a:pPr>
            <a:r>
              <a:rPr lang="en-US" sz="2150" dirty="0">
                <a:solidFill>
                  <a:srgbClr val="383838"/>
                </a:solidFill>
                <a:latin typeface="PT Serif" pitchFamily="34" charset="0"/>
                <a:ea typeface="PT Serif" pitchFamily="34" charset="-122"/>
                <a:cs typeface="PT Serif" pitchFamily="34" charset="-120"/>
              </a:rPr>
              <a:t>Resource-Oriented</a:t>
            </a:r>
            <a:endParaRPr lang="en-US" sz="2150" dirty="0"/>
          </a:p>
        </p:txBody>
      </p:sp>
      <p:sp>
        <p:nvSpPr>
          <p:cNvPr id="11" name="Text 8">
            <a:extLst>
              <a:ext uri="{FF2B5EF4-FFF2-40B4-BE49-F238E27FC236}">
                <a16:creationId xmlns:a16="http://schemas.microsoft.com/office/drawing/2014/main" id="{671E2403-98B8-0B12-702A-AD9317CF1A0D}"/>
              </a:ext>
            </a:extLst>
          </p:cNvPr>
          <p:cNvSpPr/>
          <p:nvPr/>
        </p:nvSpPr>
        <p:spPr>
          <a:xfrm>
            <a:off x="6296892" y="2136458"/>
            <a:ext cx="3038594" cy="1353979"/>
          </a:xfrm>
          <a:prstGeom prst="rect">
            <a:avLst/>
          </a:prstGeom>
          <a:noFill/>
          <a:ln/>
        </p:spPr>
        <p:txBody>
          <a:bodyPr wrap="square" lIns="0" tIns="0" rIns="0" bIns="0" rtlCol="0" anchor="t"/>
          <a:lstStyle/>
          <a:p>
            <a:pPr marL="0" indent="0">
              <a:lnSpc>
                <a:spcPts val="2650"/>
              </a:lnSpc>
              <a:buNone/>
            </a:pPr>
            <a:r>
              <a:rPr lang="en-US" sz="1650" dirty="0">
                <a:solidFill>
                  <a:srgbClr val="383838"/>
                </a:solidFill>
                <a:latin typeface="DM Sans" pitchFamily="34" charset="0"/>
                <a:ea typeface="DM Sans" pitchFamily="34" charset="-122"/>
                <a:cs typeface="DM Sans" pitchFamily="34" charset="-120"/>
              </a:rPr>
              <a:t>RESTful APIs treat data as resources, each with a unique identifier and a set of associated operations.</a:t>
            </a:r>
            <a:endParaRPr lang="en-US" sz="1650" dirty="0"/>
          </a:p>
        </p:txBody>
      </p:sp>
      <p:sp>
        <p:nvSpPr>
          <p:cNvPr id="12" name="Shape 9">
            <a:extLst>
              <a:ext uri="{FF2B5EF4-FFF2-40B4-BE49-F238E27FC236}">
                <a16:creationId xmlns:a16="http://schemas.microsoft.com/office/drawing/2014/main" id="{FBCD3235-D7D6-625D-8988-A30636E713C3}"/>
              </a:ext>
            </a:extLst>
          </p:cNvPr>
          <p:cNvSpPr/>
          <p:nvPr/>
        </p:nvSpPr>
        <p:spPr>
          <a:xfrm>
            <a:off x="1672148" y="4955262"/>
            <a:ext cx="475893" cy="475893"/>
          </a:xfrm>
          <a:prstGeom prst="roundRect">
            <a:avLst>
              <a:gd name="adj" fmla="val 6668"/>
            </a:avLst>
          </a:prstGeom>
          <a:solidFill>
            <a:srgbClr val="F2EEEE"/>
          </a:solidFill>
          <a:ln/>
        </p:spPr>
      </p:sp>
      <p:sp>
        <p:nvSpPr>
          <p:cNvPr id="13" name="Text 10">
            <a:extLst>
              <a:ext uri="{FF2B5EF4-FFF2-40B4-BE49-F238E27FC236}">
                <a16:creationId xmlns:a16="http://schemas.microsoft.com/office/drawing/2014/main" id="{E1E8125C-8FF2-6A87-C318-E3FF27AD2984}"/>
              </a:ext>
            </a:extLst>
          </p:cNvPr>
          <p:cNvSpPr/>
          <p:nvPr/>
        </p:nvSpPr>
        <p:spPr>
          <a:xfrm>
            <a:off x="1821214" y="5026581"/>
            <a:ext cx="177641" cy="333137"/>
          </a:xfrm>
          <a:prstGeom prst="rect">
            <a:avLst/>
          </a:prstGeom>
          <a:noFill/>
          <a:ln/>
        </p:spPr>
        <p:txBody>
          <a:bodyPr wrap="none" lIns="0" tIns="0" rIns="0" bIns="0" rtlCol="0" anchor="t"/>
          <a:lstStyle/>
          <a:p>
            <a:pPr marL="0" indent="0" algn="ctr">
              <a:lnSpc>
                <a:spcPts val="2600"/>
              </a:lnSpc>
              <a:buNone/>
            </a:pPr>
            <a:r>
              <a:rPr lang="en-US" sz="2600" dirty="0">
                <a:solidFill>
                  <a:srgbClr val="383838"/>
                </a:solidFill>
                <a:latin typeface="PT Serif" pitchFamily="34" charset="0"/>
                <a:ea typeface="PT Serif" pitchFamily="34" charset="-122"/>
                <a:cs typeface="PT Serif" pitchFamily="34" charset="-120"/>
              </a:rPr>
              <a:t>3</a:t>
            </a:r>
            <a:endParaRPr lang="en-US" sz="2600" dirty="0"/>
          </a:p>
        </p:txBody>
      </p:sp>
      <p:sp>
        <p:nvSpPr>
          <p:cNvPr id="14" name="Text 11">
            <a:extLst>
              <a:ext uri="{FF2B5EF4-FFF2-40B4-BE49-F238E27FC236}">
                <a16:creationId xmlns:a16="http://schemas.microsoft.com/office/drawing/2014/main" id="{08F62F4A-9ACC-92C5-0BFD-0AAA960CAB6D}"/>
              </a:ext>
            </a:extLst>
          </p:cNvPr>
          <p:cNvSpPr/>
          <p:nvPr/>
        </p:nvSpPr>
        <p:spPr>
          <a:xfrm>
            <a:off x="2359495" y="4955262"/>
            <a:ext cx="2776537" cy="347067"/>
          </a:xfrm>
          <a:prstGeom prst="rect">
            <a:avLst/>
          </a:prstGeom>
          <a:noFill/>
          <a:ln/>
        </p:spPr>
        <p:txBody>
          <a:bodyPr wrap="none" lIns="0" tIns="0" rIns="0" bIns="0" rtlCol="0" anchor="t"/>
          <a:lstStyle/>
          <a:p>
            <a:pPr marL="0" indent="0">
              <a:lnSpc>
                <a:spcPts val="2700"/>
              </a:lnSpc>
              <a:buNone/>
            </a:pPr>
            <a:r>
              <a:rPr lang="en-US" sz="2150" dirty="0">
                <a:solidFill>
                  <a:srgbClr val="383838"/>
                </a:solidFill>
                <a:latin typeface="PT Serif" pitchFamily="34" charset="0"/>
                <a:ea typeface="PT Serif" pitchFamily="34" charset="-122"/>
                <a:cs typeface="PT Serif" pitchFamily="34" charset="-120"/>
              </a:rPr>
              <a:t>Uniform Interface</a:t>
            </a:r>
            <a:endParaRPr lang="en-US" sz="2150" dirty="0"/>
          </a:p>
        </p:txBody>
      </p:sp>
      <p:sp>
        <p:nvSpPr>
          <p:cNvPr id="15" name="Text 12">
            <a:extLst>
              <a:ext uri="{FF2B5EF4-FFF2-40B4-BE49-F238E27FC236}">
                <a16:creationId xmlns:a16="http://schemas.microsoft.com/office/drawing/2014/main" id="{F1C42D3B-AE25-F8FC-CB6A-A0EE6E04F4E7}"/>
              </a:ext>
            </a:extLst>
          </p:cNvPr>
          <p:cNvSpPr/>
          <p:nvPr/>
        </p:nvSpPr>
        <p:spPr>
          <a:xfrm>
            <a:off x="2359495" y="5429250"/>
            <a:ext cx="6975991" cy="1015484"/>
          </a:xfrm>
          <a:prstGeom prst="rect">
            <a:avLst/>
          </a:prstGeom>
          <a:noFill/>
          <a:ln/>
        </p:spPr>
        <p:txBody>
          <a:bodyPr wrap="square" lIns="0" tIns="0" rIns="0" bIns="0" rtlCol="0" anchor="t"/>
          <a:lstStyle/>
          <a:p>
            <a:pPr marL="0" indent="0">
              <a:lnSpc>
                <a:spcPts val="2650"/>
              </a:lnSpc>
              <a:buNone/>
            </a:pPr>
            <a:r>
              <a:rPr lang="en-US" sz="1650" dirty="0">
                <a:solidFill>
                  <a:srgbClr val="383838"/>
                </a:solidFill>
                <a:latin typeface="DM Sans" pitchFamily="34" charset="0"/>
                <a:ea typeface="DM Sans" pitchFamily="34" charset="-122"/>
                <a:cs typeface="DM Sans" pitchFamily="34" charset="-120"/>
              </a:rPr>
              <a:t>RESTful APIs utilize a consistent interface, allowing clients to interact with resources in a predictable way using HTTP verbs and standard headers.</a:t>
            </a:r>
            <a:endParaRPr lang="en-US" sz="1650" dirty="0"/>
          </a:p>
        </p:txBody>
      </p:sp>
    </p:spTree>
    <p:extLst>
      <p:ext uri="{BB962C8B-B14F-4D97-AF65-F5344CB8AC3E}">
        <p14:creationId xmlns:p14="http://schemas.microsoft.com/office/powerpoint/2010/main" val="967529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9BC8409-DC98-A22B-680F-5028A696582C}"/>
              </a:ext>
            </a:extLst>
          </p:cNvPr>
          <p:cNvGraphicFramePr>
            <a:graphicFrameLocks noGrp="1"/>
          </p:cNvGraphicFramePr>
          <p:nvPr>
            <p:extLst>
              <p:ext uri="{D42A27DB-BD31-4B8C-83A1-F6EECF244321}">
                <p14:modId xmlns:p14="http://schemas.microsoft.com/office/powerpoint/2010/main" val="3607566825"/>
              </p:ext>
            </p:extLst>
          </p:nvPr>
        </p:nvGraphicFramePr>
        <p:xfrm>
          <a:off x="420189" y="3429000"/>
          <a:ext cx="10271760" cy="365760"/>
        </p:xfrm>
        <a:graphic>
          <a:graphicData uri="http://schemas.openxmlformats.org/drawingml/2006/table">
            <a:tbl>
              <a:tblPr/>
              <a:tblGrid>
                <a:gridCol w="335280">
                  <a:extLst>
                    <a:ext uri="{9D8B030D-6E8A-4147-A177-3AD203B41FA5}">
                      <a16:colId xmlns:a16="http://schemas.microsoft.com/office/drawing/2014/main" val="459200822"/>
                    </a:ext>
                  </a:extLst>
                </a:gridCol>
                <a:gridCol w="9936480">
                  <a:extLst>
                    <a:ext uri="{9D8B030D-6E8A-4147-A177-3AD203B41FA5}">
                      <a16:colId xmlns:a16="http://schemas.microsoft.com/office/drawing/2014/main" val="2046223585"/>
                    </a:ext>
                  </a:extLst>
                </a:gridCol>
              </a:tblGrid>
              <a:tr h="0">
                <a:tc>
                  <a:txBody>
                    <a:bodyPr/>
                    <a:lstStyle/>
                    <a:p>
                      <a:pPr fontAlgn="t"/>
                      <a:endParaRPr lang="en-IN">
                        <a:effectLst/>
                      </a:endParaRPr>
                    </a:p>
                  </a:txBody>
                  <a:tcPr marL="121920" marR="121920">
                    <a:lnL>
                      <a:noFill/>
                    </a:lnL>
                    <a:lnR>
                      <a:noFill/>
                    </a:lnR>
                    <a:lnT>
                      <a:noFill/>
                    </a:lnT>
                    <a:lnB>
                      <a:noFill/>
                    </a:lnB>
                    <a:noFill/>
                  </a:tcPr>
                </a:tc>
                <a:tc>
                  <a:txBody>
                    <a:bodyPr/>
                    <a:lstStyle/>
                    <a:p>
                      <a:pPr>
                        <a:lnSpc>
                          <a:spcPts val="1500"/>
                        </a:lnSpc>
                      </a:pPr>
                      <a:endParaRPr lang="en-IN" dirty="0">
                        <a:solidFill>
                          <a:srgbClr val="222222"/>
                        </a:solidFill>
                        <a:effectLst/>
                      </a:endParaRPr>
                    </a:p>
                  </a:txBody>
                  <a:tcPr anchor="ctr">
                    <a:lnL>
                      <a:noFill/>
                    </a:lnL>
                    <a:lnR>
                      <a:noFill/>
                    </a:lnR>
                    <a:lnT>
                      <a:noFill/>
                    </a:lnT>
                    <a:lnB>
                      <a:noFill/>
                    </a:lnB>
                    <a:noFill/>
                  </a:tcPr>
                </a:tc>
                <a:extLst>
                  <a:ext uri="{0D108BD9-81ED-4DB2-BD59-A6C34878D82A}">
                    <a16:rowId xmlns:a16="http://schemas.microsoft.com/office/drawing/2014/main" val="1015147688"/>
                  </a:ext>
                </a:extLst>
              </a:tr>
            </a:tbl>
          </a:graphicData>
        </a:graphic>
      </p:graphicFrame>
      <p:sp>
        <p:nvSpPr>
          <p:cNvPr id="5" name="Rectangle 3">
            <a:extLst>
              <a:ext uri="{FF2B5EF4-FFF2-40B4-BE49-F238E27FC236}">
                <a16:creationId xmlns:a16="http://schemas.microsoft.com/office/drawing/2014/main" id="{22D200FB-0318-C536-3A09-8A8ACAC162D0}"/>
              </a:ext>
            </a:extLst>
          </p:cNvPr>
          <p:cNvSpPr>
            <a:spLocks noChangeArrowheads="1"/>
          </p:cNvSpPr>
          <p:nvPr/>
        </p:nvSpPr>
        <p:spPr bwMode="auto">
          <a:xfrm>
            <a:off x="420189" y="683244"/>
            <a:ext cx="9476761" cy="31547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400" b="0" i="0" u="none" strike="noStrike" cap="none" normalizeH="0" baseline="0" dirty="0">
                <a:ln>
                  <a:noFill/>
                </a:ln>
                <a:solidFill>
                  <a:srgbClr val="1D1D1D"/>
                </a:solidFill>
                <a:effectLst/>
                <a:latin typeface="Google Sans"/>
                <a:cs typeface="Arial" panose="020B0604020202020204" pitchFamily="34" charset="0"/>
              </a:rPr>
              <a:t>What is blogging?</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500" dirty="0">
              <a:solidFill>
                <a:srgbClr val="1D1D1D"/>
              </a:solidFill>
              <a:latin typeface="Google Sans"/>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1D1D1D"/>
                </a:solidFill>
                <a:effectLst/>
                <a:latin typeface="Google Sans"/>
                <a:cs typeface="Arial" panose="020B0604020202020204" pitchFamily="34" charset="0"/>
              </a:rPr>
              <a:t>Blogging is </a:t>
            </a:r>
            <a:r>
              <a:rPr kumimoji="0" lang="en-US" altLang="en-US" sz="2000" b="0" i="0" u="none" strike="noStrike" cap="none" normalizeH="0" baseline="0" dirty="0">
                <a:ln>
                  <a:noFill/>
                </a:ln>
                <a:solidFill>
                  <a:srgbClr val="000000"/>
                </a:solidFill>
                <a:effectLst/>
                <a:latin typeface="Google Sans"/>
                <a:cs typeface="Arial" panose="020B0604020202020204" pitchFamily="34" charset="0"/>
              </a:rPr>
              <a:t>the process that implies creating articles, photos, and other forms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0000"/>
                </a:solidFill>
                <a:effectLst/>
                <a:latin typeface="Google Sans"/>
                <a:cs typeface="Arial" panose="020B0604020202020204" pitchFamily="34" charset="0"/>
              </a:rPr>
              <a:t>       of content and publishing them on a website</a:t>
            </a:r>
            <a:r>
              <a:rPr kumimoji="0" lang="en-US" altLang="en-US" sz="2000" b="0" i="0" u="none" strike="noStrike" cap="none" normalizeH="0" baseline="0" dirty="0">
                <a:ln>
                  <a:noFill/>
                </a:ln>
                <a:solidFill>
                  <a:srgbClr val="1D1D1D"/>
                </a:solidFill>
                <a:effectLst/>
                <a:latin typeface="Google Sans"/>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rgbClr val="1D1D1D"/>
              </a:solidFill>
              <a:effectLst/>
              <a:latin typeface="Google Sans"/>
              <a:cs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rgbClr val="1D1D1D"/>
                </a:solidFill>
                <a:effectLst/>
                <a:latin typeface="Google Sans"/>
                <a:cs typeface="Arial" panose="020B0604020202020204" pitchFamily="34" charset="0"/>
              </a:rPr>
              <a:t>Its characteristics include informal language, a laid-back atmosphere, regular updates,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1D1D1D"/>
                </a:solidFill>
                <a:effectLst/>
                <a:latin typeface="Google Sans"/>
                <a:cs typeface="Arial" panose="020B0604020202020204" pitchFamily="34" charset="0"/>
              </a:rPr>
              <a:t>      lifehacks, tips, and a high level of customer engagement.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rgbClr val="222222"/>
              </a:solidFill>
              <a:effectLst/>
              <a:latin typeface="Google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      </a:t>
            </a:r>
          </a:p>
        </p:txBody>
      </p:sp>
      <p:pic>
        <p:nvPicPr>
          <p:cNvPr id="6" name="Picture 5">
            <a:extLst>
              <a:ext uri="{FF2B5EF4-FFF2-40B4-BE49-F238E27FC236}">
                <a16:creationId xmlns:a16="http://schemas.microsoft.com/office/drawing/2014/main" id="{50A485F4-9151-E118-4E10-D9726F519146}"/>
              </a:ext>
            </a:extLst>
          </p:cNvPr>
          <p:cNvPicPr>
            <a:picLocks noChangeAspect="1"/>
          </p:cNvPicPr>
          <p:nvPr/>
        </p:nvPicPr>
        <p:blipFill>
          <a:blip r:embed="rId2"/>
          <a:srcRect l="1753" r="-1723" b="8024"/>
          <a:stretch/>
        </p:blipFill>
        <p:spPr>
          <a:xfrm>
            <a:off x="7975600" y="0"/>
            <a:ext cx="4055533" cy="3479800"/>
          </a:xfrm>
          <a:prstGeom prst="rect">
            <a:avLst/>
          </a:prstGeom>
        </p:spPr>
      </p:pic>
      <p:sp>
        <p:nvSpPr>
          <p:cNvPr id="3" name="TextBox 2">
            <a:extLst>
              <a:ext uri="{FF2B5EF4-FFF2-40B4-BE49-F238E27FC236}">
                <a16:creationId xmlns:a16="http://schemas.microsoft.com/office/drawing/2014/main" id="{E4D17BB0-14B5-0042-B4C8-044886413AA0}"/>
              </a:ext>
            </a:extLst>
          </p:cNvPr>
          <p:cNvSpPr txBox="1"/>
          <p:nvPr/>
        </p:nvSpPr>
        <p:spPr>
          <a:xfrm>
            <a:off x="420189" y="3429000"/>
            <a:ext cx="10696544" cy="1946687"/>
          </a:xfrm>
          <a:prstGeom prst="rect">
            <a:avLst/>
          </a:prstGeom>
          <a:noFill/>
        </p:spPr>
        <p:txBody>
          <a:bodyPr wrap="square">
            <a:spAutoFit/>
          </a:bodyPr>
          <a:lstStyle/>
          <a:p>
            <a:pPr algn="l" fontAlgn="t">
              <a:spcAft>
                <a:spcPts val="300"/>
              </a:spcAft>
              <a:buFont typeface="Arial" panose="020B0604020202020204" pitchFamily="34" charset="0"/>
              <a:buChar char="•"/>
            </a:pPr>
            <a:r>
              <a:rPr lang="en-US" b="0" i="0" dirty="0">
                <a:solidFill>
                  <a:srgbClr val="000000"/>
                </a:solidFill>
                <a:effectLst/>
                <a:latin typeface="Roboto" panose="02000000000000000000" pitchFamily="2" charset="0"/>
              </a:rPr>
              <a:t>     In simple words, a blog is a website where people can post their thoughts and opinions on a</a:t>
            </a:r>
          </a:p>
          <a:p>
            <a:pPr algn="l" fontAlgn="t">
              <a:spcAft>
                <a:spcPts val="300"/>
              </a:spcAft>
            </a:pPr>
            <a:r>
              <a:rPr lang="en-US" dirty="0">
                <a:solidFill>
                  <a:srgbClr val="000000"/>
                </a:solidFill>
                <a:latin typeface="Roboto" panose="02000000000000000000" pitchFamily="2" charset="0"/>
              </a:rPr>
              <a:t>     </a:t>
            </a:r>
            <a:r>
              <a:rPr lang="en-US" b="0" i="0" dirty="0">
                <a:solidFill>
                  <a:srgbClr val="000000"/>
                </a:solidFill>
                <a:effectLst/>
                <a:latin typeface="Roboto" panose="02000000000000000000" pitchFamily="2" charset="0"/>
              </a:rPr>
              <a:t> variety of topics. </a:t>
            </a:r>
          </a:p>
          <a:p>
            <a:pPr algn="l" fontAlgn="t">
              <a:spcAft>
                <a:spcPts val="300"/>
              </a:spcAft>
              <a:buFont typeface="Arial" panose="020B0604020202020204" pitchFamily="34" charset="0"/>
              <a:buChar char="•"/>
            </a:pPr>
            <a:endParaRPr lang="en-US" dirty="0">
              <a:solidFill>
                <a:srgbClr val="000000"/>
              </a:solidFill>
              <a:latin typeface="Roboto" panose="02000000000000000000" pitchFamily="2" charset="0"/>
            </a:endParaRPr>
          </a:p>
          <a:p>
            <a:pPr algn="l" fontAlgn="t">
              <a:spcAft>
                <a:spcPts val="300"/>
              </a:spcAft>
              <a:buFont typeface="Arial" panose="020B0604020202020204" pitchFamily="34" charset="0"/>
              <a:buChar char="•"/>
            </a:pPr>
            <a:r>
              <a:rPr lang="en-US" b="0" i="0" dirty="0">
                <a:solidFill>
                  <a:srgbClr val="000000"/>
                </a:solidFill>
                <a:effectLst/>
                <a:latin typeface="Roboto" panose="02000000000000000000" pitchFamily="2" charset="0"/>
              </a:rPr>
              <a:t>     A blog is an online journal where you can share your expertise and ideas. A blog MOSTLY </a:t>
            </a:r>
          </a:p>
          <a:p>
            <a:pPr algn="l" fontAlgn="t">
              <a:spcAft>
                <a:spcPts val="300"/>
              </a:spcAft>
            </a:pPr>
            <a:r>
              <a:rPr lang="en-US" dirty="0">
                <a:solidFill>
                  <a:srgbClr val="000000"/>
                </a:solidFill>
                <a:latin typeface="Roboto" panose="02000000000000000000" pitchFamily="2" charset="0"/>
              </a:rPr>
              <a:t>      </a:t>
            </a:r>
            <a:r>
              <a:rPr lang="en-US" b="0" i="0" dirty="0">
                <a:solidFill>
                  <a:srgbClr val="000000"/>
                </a:solidFill>
                <a:effectLst/>
                <a:latin typeface="Roboto" panose="02000000000000000000" pitchFamily="2" charset="0"/>
              </a:rPr>
              <a:t>focuses on written content (popularly known as blog posts). Blog posts are usually written in </a:t>
            </a:r>
          </a:p>
          <a:p>
            <a:pPr algn="l" fontAlgn="t">
              <a:spcAft>
                <a:spcPts val="300"/>
              </a:spcAft>
            </a:pPr>
            <a:r>
              <a:rPr lang="en-US" dirty="0">
                <a:solidFill>
                  <a:srgbClr val="000000"/>
                </a:solidFill>
                <a:latin typeface="Roboto" panose="02000000000000000000" pitchFamily="2" charset="0"/>
              </a:rPr>
              <a:t>      </a:t>
            </a:r>
            <a:r>
              <a:rPr lang="en-US" b="0" i="0" dirty="0">
                <a:solidFill>
                  <a:srgbClr val="000000"/>
                </a:solidFill>
                <a:effectLst/>
                <a:latin typeface="Roboto" panose="02000000000000000000" pitchFamily="2" charset="0"/>
              </a:rPr>
              <a:t>an informal or conversational style.</a:t>
            </a:r>
          </a:p>
        </p:txBody>
      </p:sp>
    </p:spTree>
    <p:extLst>
      <p:ext uri="{BB962C8B-B14F-4D97-AF65-F5344CB8AC3E}">
        <p14:creationId xmlns:p14="http://schemas.microsoft.com/office/powerpoint/2010/main" val="3808101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7">
            <a:extLst>
              <a:ext uri="{FF2B5EF4-FFF2-40B4-BE49-F238E27FC236}">
                <a16:creationId xmlns:a16="http://schemas.microsoft.com/office/drawing/2014/main" id="{45E65402-CD37-0EFD-9891-56CDBFAEAC2E}"/>
              </a:ext>
            </a:extLst>
          </p:cNvPr>
          <p:cNvSpPr>
            <a:spLocks noChangeArrowheads="1"/>
          </p:cNvSpPr>
          <p:nvPr/>
        </p:nvSpPr>
        <p:spPr bwMode="auto">
          <a:xfrm>
            <a:off x="474134" y="482998"/>
            <a:ext cx="10315324" cy="55861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rgbClr val="0C397C"/>
                </a:solidFill>
                <a:effectLst/>
                <a:latin typeface="Arial" panose="020B0604020202020204" pitchFamily="34" charset="0"/>
                <a:cs typeface="Arial" panose="020B0604020202020204" pitchFamily="34" charset="0"/>
              </a:rPr>
              <a:t>Difference Between a Blog and a Website</a:t>
            </a:r>
            <a:endParaRPr kumimoji="0" lang="en-US" altLang="en-US" sz="2500" b="0" i="0" u="none" strike="noStrike" cap="none" normalizeH="0" baseline="0" dirty="0">
              <a:ln>
                <a:noFill/>
              </a:ln>
              <a:solidFill>
                <a:srgbClr val="0C397C"/>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1E73BE"/>
                </a:solidFill>
                <a:effectLst/>
              </a:rPr>
              <a:t>  </a:t>
            </a:r>
            <a:r>
              <a:rPr kumimoji="0" lang="en-US" altLang="en-US" sz="32000" b="0" i="0" u="none" strike="noStrike" cap="none" normalizeH="0" baseline="0" dirty="0">
                <a:ln>
                  <a:noFill/>
                </a:ln>
                <a:solidFill>
                  <a:srgbClr val="1E73BE"/>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3A3A3A"/>
                </a:solidFill>
                <a:effectLst/>
                <a:latin typeface="Open Sans" panose="020B0606030504020204" pitchFamily="34" charset="0"/>
              </a:rPr>
              <a:t>There are major differences between a blog and a website. But the most significant one is this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2056" name="Picture 8" descr="difference between blog vs website">
            <a:hlinkClick r:id="rId2"/>
            <a:extLst>
              <a:ext uri="{FF2B5EF4-FFF2-40B4-BE49-F238E27FC236}">
                <a16:creationId xmlns:a16="http://schemas.microsoft.com/office/drawing/2014/main" id="{9CEE2BA3-6B9C-4213-AC11-865B887A18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2400" y="1277937"/>
            <a:ext cx="8576733" cy="430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1667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B8E124-5313-E40A-7BA7-C86943580F4D}"/>
              </a:ext>
            </a:extLst>
          </p:cNvPr>
          <p:cNvSpPr>
            <a:spLocks noChangeArrowheads="1"/>
          </p:cNvSpPr>
          <p:nvPr/>
        </p:nvSpPr>
        <p:spPr bwMode="auto">
          <a:xfrm>
            <a:off x="423091" y="-113341"/>
            <a:ext cx="11511485" cy="63555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rgbClr val="3A3A3A"/>
                </a:solidFill>
                <a:effectLst/>
                <a:latin typeface="Open Sans" panose="020B0606030504020204" pitchFamily="34" charset="0"/>
              </a:rPr>
              <a:t> All blogs are websites, but not all websites are blogs</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altLang="en-US" sz="1600" b="0" i="0" u="none" strike="noStrike" cap="none" normalizeH="0" baseline="0" dirty="0">
              <a:ln>
                <a:noFill/>
              </a:ln>
              <a:solidFill>
                <a:srgbClr val="3A3A3A"/>
              </a:solidFill>
              <a:effectLst/>
              <a:latin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Open Sans" panose="020B0606030504020204" pitchFamily="34" charset="0"/>
              </a:rPr>
              <a:t>Yes, a blog can be a section (sub-domain) of your website or exists independently.</a:t>
            </a:r>
            <a:endParaRPr kumimoji="0" lang="en-US" altLang="en-US" sz="160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Open Sans" panose="020B0606030504020204" pitchFamily="34" charset="0"/>
              </a:rPr>
              <a:t>If you’ve noticed, the websites of reputed companies or brands always have a ‘Blog’ column on their home page.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Open Sans" panose="020B0606030504020204" pitchFamily="34" charset="0"/>
              </a:rPr>
              <a:t> For example, this is the homepage of WordPress.com. If you scroll to the bottom, you will find a link to their Blog section</a:t>
            </a:r>
            <a:r>
              <a:rPr kumimoji="0" lang="en-US" altLang="en-US" sz="1600" b="0" i="0" u="none" strike="noStrike" cap="none" normalizeH="0" baseline="0" dirty="0">
                <a:ln>
                  <a:noFill/>
                </a:ln>
                <a:solidFill>
                  <a:srgbClr val="3A3A3A"/>
                </a:solidFill>
                <a:effectLst/>
                <a:latin typeface="Open Sans" panose="020B0606030504020204" pitchFamily="34" charset="0"/>
              </a:rPr>
              <a:t>.</a:t>
            </a:r>
            <a:endParaRPr kumimoji="0" lang="en-US" altLang="en-US" sz="1600" b="0" i="0" u="none" strike="noStrike" cap="none" normalizeH="0" baseline="0" dirty="0">
              <a:ln>
                <a:noFill/>
              </a:ln>
              <a:solidFill>
                <a:srgbClr val="000000"/>
              </a:solidFill>
              <a:effectLst/>
              <a:hlinkClick r:id="rId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hlinkClick r:id="rId2"/>
              </a:rPr>
              <a:t> </a:t>
            </a:r>
            <a:r>
              <a:rPr kumimoji="0" lang="en-US" altLang="en-US" sz="1800" b="0" i="0" u="none" strike="noStrike" cap="none" normalizeH="0" baseline="0" dirty="0">
                <a:ln>
                  <a:noFill/>
                </a:ln>
                <a:solidFill>
                  <a:srgbClr val="000000"/>
                </a:solidFill>
                <a:effectLst/>
                <a:latin typeface="Arial" panose="020B0604020202020204" pitchFamily="34" charset="0"/>
              </a:rPr>
              <a:t> </a:t>
            </a:r>
            <a:r>
              <a:rPr kumimoji="0" lang="en-US" altLang="en-US" sz="30700" b="0" i="0" u="none" strike="noStrike" cap="none" normalizeH="0" baseline="0" dirty="0">
                <a:ln>
                  <a:noFill/>
                </a:ln>
                <a:solidFill>
                  <a:srgbClr val="000000"/>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3074" name="Picture 2" descr="wordpress">
            <a:hlinkClick r:id="rId2"/>
            <a:extLst>
              <a:ext uri="{FF2B5EF4-FFF2-40B4-BE49-F238E27FC236}">
                <a16:creationId xmlns:a16="http://schemas.microsoft.com/office/drawing/2014/main" id="{39746E3A-8CD8-7C02-E21F-A68C765AA6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602" y="1843556"/>
            <a:ext cx="11345818"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996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3B0E8-3F14-8695-CEE6-4C458995444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6CE5A8B-5E1D-E5C6-B20B-FFB4E66AA3B9}"/>
              </a:ext>
            </a:extLst>
          </p:cNvPr>
          <p:cNvSpPr txBox="1"/>
          <p:nvPr/>
        </p:nvSpPr>
        <p:spPr>
          <a:xfrm>
            <a:off x="236220" y="415280"/>
            <a:ext cx="11432540" cy="6740307"/>
          </a:xfrm>
          <a:prstGeom prst="rect">
            <a:avLst/>
          </a:prstGeom>
          <a:noFill/>
        </p:spPr>
        <p:txBody>
          <a:bodyPr wrap="square">
            <a:spAutoFit/>
          </a:bodyPr>
          <a:lstStyle/>
          <a:p>
            <a:pPr algn="l">
              <a:buFont typeface="+mj-lt"/>
              <a:buAutoNum type="arabicPeriod" startAt="2"/>
            </a:pPr>
            <a:r>
              <a:rPr lang="en-US" b="1" i="0" dirty="0">
                <a:solidFill>
                  <a:srgbClr val="3A3A3A"/>
                </a:solidFill>
                <a:effectLst/>
                <a:latin typeface="Open Sans" panose="020B0606030504020204" pitchFamily="34" charset="0"/>
              </a:rPr>
              <a:t>Blogs are frequently updated</a:t>
            </a:r>
          </a:p>
          <a:p>
            <a:pPr algn="l"/>
            <a:r>
              <a:rPr lang="en-US" b="1" i="0" dirty="0">
                <a:solidFill>
                  <a:srgbClr val="3A3A3A"/>
                </a:solidFill>
                <a:effectLst/>
                <a:latin typeface="Open Sans" panose="020B0606030504020204" pitchFamily="34" charset="0"/>
              </a:rPr>
              <a:t> </a:t>
            </a:r>
            <a:endParaRPr lang="en-US" b="0" i="0" dirty="0">
              <a:solidFill>
                <a:srgbClr val="3A3A3A"/>
              </a:solidFill>
              <a:effectLst/>
              <a:latin typeface="Open Sans" panose="020B0606030504020204" pitchFamily="34" charset="0"/>
            </a:endParaRPr>
          </a:p>
          <a:p>
            <a:pPr algn="l"/>
            <a:r>
              <a:rPr lang="en-US" b="0" i="0" dirty="0">
                <a:solidFill>
                  <a:srgbClr val="3A3A3A"/>
                </a:solidFill>
                <a:effectLst/>
                <a:latin typeface="Open Sans" panose="020B0606030504020204" pitchFamily="34" charset="0"/>
              </a:rPr>
              <a:t>A blog is more dynamic, while websites are mostly static. New content is added on blogs regularly, and some bloggers even publish multiple posts in a day!</a:t>
            </a:r>
          </a:p>
          <a:p>
            <a:pPr algn="l"/>
            <a:endParaRPr lang="en-US" b="0" i="0" dirty="0">
              <a:solidFill>
                <a:srgbClr val="3A3A3A"/>
              </a:solidFill>
              <a:effectLst/>
              <a:latin typeface="Open Sans" panose="020B0606030504020204" pitchFamily="34" charset="0"/>
            </a:endParaRPr>
          </a:p>
          <a:p>
            <a:pPr algn="l"/>
            <a:r>
              <a:rPr lang="en-US" b="0" i="0" dirty="0">
                <a:solidFill>
                  <a:srgbClr val="3A3A3A"/>
                </a:solidFill>
                <a:effectLst/>
                <a:latin typeface="Open Sans" panose="020B0606030504020204" pitchFamily="34" charset="0"/>
              </a:rPr>
              <a:t> </a:t>
            </a:r>
          </a:p>
          <a:p>
            <a:pPr algn="l">
              <a:buFont typeface="+mj-lt"/>
              <a:buAutoNum type="arabicPeriod" startAt="3"/>
            </a:pPr>
            <a:r>
              <a:rPr lang="en-US" b="1" i="0" dirty="0">
                <a:solidFill>
                  <a:srgbClr val="3A3A3A"/>
                </a:solidFill>
                <a:effectLst/>
                <a:latin typeface="Open Sans" panose="020B0606030504020204" pitchFamily="34" charset="0"/>
              </a:rPr>
              <a:t>Websites display information; Blogs display a variety of content</a:t>
            </a:r>
          </a:p>
          <a:p>
            <a:pPr algn="l">
              <a:buFont typeface="+mj-lt"/>
              <a:buAutoNum type="arabicPeriod" startAt="3"/>
            </a:pPr>
            <a:endParaRPr lang="en-US" b="0" i="0" dirty="0">
              <a:solidFill>
                <a:srgbClr val="3A3A3A"/>
              </a:solidFill>
              <a:effectLst/>
              <a:latin typeface="Open Sans" panose="020B0606030504020204" pitchFamily="34" charset="0"/>
            </a:endParaRPr>
          </a:p>
          <a:p>
            <a:pPr algn="l"/>
            <a:r>
              <a:rPr lang="en-US" b="0" i="0" dirty="0">
                <a:solidFill>
                  <a:srgbClr val="3A3A3A"/>
                </a:solidFill>
                <a:effectLst/>
                <a:latin typeface="Open Sans" panose="020B0606030504020204" pitchFamily="34" charset="0"/>
              </a:rPr>
              <a:t>Websites are more inclined towards providing information about their products/services. They use web pages to create a structure and layout to display information effectively.</a:t>
            </a:r>
          </a:p>
          <a:p>
            <a:pPr algn="l"/>
            <a:endParaRPr lang="en-US" dirty="0">
              <a:solidFill>
                <a:srgbClr val="3A3A3A"/>
              </a:solidFill>
              <a:latin typeface="Open Sans" panose="020B0606030504020204" pitchFamily="34" charset="0"/>
            </a:endParaRPr>
          </a:p>
          <a:p>
            <a:pPr algn="l"/>
            <a:endParaRPr lang="en-US" dirty="0">
              <a:solidFill>
                <a:srgbClr val="3A3A3A"/>
              </a:solidFill>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pPr algn="l"/>
            <a:endParaRPr lang="en-US" dirty="0">
              <a:solidFill>
                <a:srgbClr val="3A3A3A"/>
              </a:solidFill>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pPr algn="l"/>
            <a:endParaRPr lang="en-US" dirty="0">
              <a:solidFill>
                <a:srgbClr val="3A3A3A"/>
              </a:solidFill>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pPr algn="l"/>
            <a:endParaRPr lang="en-US" dirty="0">
              <a:solidFill>
                <a:srgbClr val="3A3A3A"/>
              </a:solidFill>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pPr algn="l"/>
            <a:endParaRPr lang="en-US" dirty="0">
              <a:solidFill>
                <a:srgbClr val="3A3A3A"/>
              </a:solidFill>
              <a:latin typeface="Open Sans" panose="020B0606030504020204" pitchFamily="34" charset="0"/>
            </a:endParaRPr>
          </a:p>
          <a:p>
            <a:pPr algn="l"/>
            <a:endParaRPr lang="en-US" b="0" i="0" dirty="0">
              <a:solidFill>
                <a:srgbClr val="3A3A3A"/>
              </a:solidFill>
              <a:effectLst/>
              <a:latin typeface="Open Sans" panose="020B0606030504020204" pitchFamily="34" charset="0"/>
            </a:endParaRPr>
          </a:p>
          <a:p>
            <a:br>
              <a:rPr lang="en-US" dirty="0"/>
            </a:br>
            <a:endParaRPr lang="en-IN" dirty="0"/>
          </a:p>
        </p:txBody>
      </p:sp>
      <p:sp>
        <p:nvSpPr>
          <p:cNvPr id="6" name="TextBox 5">
            <a:extLst>
              <a:ext uri="{FF2B5EF4-FFF2-40B4-BE49-F238E27FC236}">
                <a16:creationId xmlns:a16="http://schemas.microsoft.com/office/drawing/2014/main" id="{5DCADD96-860C-0605-6445-0406507CC322}"/>
              </a:ext>
            </a:extLst>
          </p:cNvPr>
          <p:cNvSpPr txBox="1"/>
          <p:nvPr/>
        </p:nvSpPr>
        <p:spPr>
          <a:xfrm>
            <a:off x="236220" y="3593098"/>
            <a:ext cx="11064240" cy="2308324"/>
          </a:xfrm>
          <a:prstGeom prst="rect">
            <a:avLst/>
          </a:prstGeom>
          <a:noFill/>
        </p:spPr>
        <p:txBody>
          <a:bodyPr wrap="square">
            <a:spAutoFit/>
          </a:bodyPr>
          <a:lstStyle/>
          <a:p>
            <a:pPr algn="l">
              <a:buFont typeface="+mj-lt"/>
              <a:buAutoNum type="arabicPeriod" startAt="4"/>
            </a:pPr>
            <a:r>
              <a:rPr lang="en-US" b="1" i="0" dirty="0">
                <a:solidFill>
                  <a:srgbClr val="3A3A3A"/>
                </a:solidFill>
                <a:effectLst/>
                <a:latin typeface="Open Sans" panose="020B0606030504020204" pitchFamily="34" charset="0"/>
              </a:rPr>
              <a:t>Blogs promote discussions</a:t>
            </a:r>
          </a:p>
          <a:p>
            <a:pPr algn="l"/>
            <a:r>
              <a:rPr lang="en-US" b="1" i="0" dirty="0">
                <a:solidFill>
                  <a:srgbClr val="3A3A3A"/>
                </a:solidFill>
                <a:effectLst/>
                <a:latin typeface="Open Sans" panose="020B0606030504020204" pitchFamily="34" charset="0"/>
              </a:rPr>
              <a:t> </a:t>
            </a:r>
            <a:endParaRPr lang="en-US" b="0" i="0" dirty="0">
              <a:solidFill>
                <a:srgbClr val="3A3A3A"/>
              </a:solidFill>
              <a:effectLst/>
              <a:latin typeface="Open Sans" panose="020B0606030504020204" pitchFamily="34" charset="0"/>
            </a:endParaRPr>
          </a:p>
          <a:p>
            <a:pPr marL="285750" indent="-285750" algn="l">
              <a:buFont typeface="Arial" panose="020B0604020202020204" pitchFamily="34" charset="0"/>
              <a:buChar char="•"/>
            </a:pPr>
            <a:r>
              <a:rPr lang="en-US" b="0" i="0" dirty="0">
                <a:solidFill>
                  <a:srgbClr val="3A3A3A"/>
                </a:solidFill>
                <a:effectLst/>
                <a:latin typeface="Open Sans" panose="020B0606030504020204" pitchFamily="34" charset="0"/>
              </a:rPr>
              <a:t>Blogs comprise a comments section to promote interaction among the readers and build an online community. </a:t>
            </a:r>
          </a:p>
          <a:p>
            <a:pPr algn="l"/>
            <a:endParaRPr lang="en-US" b="0" i="0" dirty="0">
              <a:solidFill>
                <a:srgbClr val="3A3A3A"/>
              </a:solidFill>
              <a:effectLst/>
              <a:latin typeface="Open Sans" panose="020B0606030504020204" pitchFamily="34" charset="0"/>
            </a:endParaRPr>
          </a:p>
          <a:p>
            <a:pPr marL="285750" indent="-285750" algn="l">
              <a:buFont typeface="Arial" panose="020B0604020202020204" pitchFamily="34" charset="0"/>
              <a:buChar char="•"/>
            </a:pPr>
            <a:r>
              <a:rPr lang="en-US" b="0" i="0" dirty="0">
                <a:solidFill>
                  <a:srgbClr val="3A3A3A"/>
                </a:solidFill>
                <a:effectLst/>
                <a:latin typeface="Open Sans" panose="020B0606030504020204" pitchFamily="34" charset="0"/>
              </a:rPr>
              <a:t>A website is more formal. It is more focused towards communicating its content, product, or service. You won’t find a comments section, but you can send them mails or contact their customer support. </a:t>
            </a:r>
          </a:p>
        </p:txBody>
      </p:sp>
    </p:spTree>
    <p:extLst>
      <p:ext uri="{BB962C8B-B14F-4D97-AF65-F5344CB8AC3E}">
        <p14:creationId xmlns:p14="http://schemas.microsoft.com/office/powerpoint/2010/main" val="852683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96004A-B351-B4CC-5943-F5F1C49F9937}"/>
              </a:ext>
            </a:extLst>
          </p:cNvPr>
          <p:cNvSpPr txBox="1"/>
          <p:nvPr/>
        </p:nvSpPr>
        <p:spPr>
          <a:xfrm>
            <a:off x="609600" y="632080"/>
            <a:ext cx="11176000" cy="5593839"/>
          </a:xfrm>
          <a:prstGeom prst="rect">
            <a:avLst/>
          </a:prstGeom>
          <a:noFill/>
        </p:spPr>
        <p:txBody>
          <a:bodyPr wrap="square">
            <a:spAutoFit/>
          </a:bodyPr>
          <a:lstStyle/>
          <a:p>
            <a:pPr marL="342900" indent="-342900" algn="l">
              <a:lnSpc>
                <a:spcPts val="2925"/>
              </a:lnSpc>
              <a:spcAft>
                <a:spcPts val="1875"/>
              </a:spcAft>
              <a:buFont typeface="Arial" panose="020B0604020202020204" pitchFamily="34" charset="0"/>
              <a:buChar char="•"/>
            </a:pPr>
            <a:r>
              <a:rPr lang="en-US" sz="2400" b="1" i="0" dirty="0">
                <a:solidFill>
                  <a:srgbClr val="222222"/>
                </a:solidFill>
                <a:effectLst/>
                <a:latin typeface="-apple-system"/>
              </a:rPr>
              <a:t>How Does Blogging Work?</a:t>
            </a:r>
          </a:p>
          <a:p>
            <a:pPr marL="342900" indent="-342900" algn="l">
              <a:spcAft>
                <a:spcPts val="1875"/>
              </a:spcAft>
              <a:buFont typeface="Arial" panose="020B0604020202020204" pitchFamily="34" charset="0"/>
              <a:buChar char="•"/>
            </a:pPr>
            <a:r>
              <a:rPr lang="en-US" sz="2000" b="0" i="0" dirty="0">
                <a:solidFill>
                  <a:srgbClr val="222222"/>
                </a:solidFill>
                <a:effectLst/>
                <a:latin typeface="-apple-system"/>
              </a:rPr>
              <a:t>So how does blogging work?</a:t>
            </a:r>
          </a:p>
          <a:p>
            <a:pPr marL="342900" indent="-342900" algn="l">
              <a:spcAft>
                <a:spcPts val="1875"/>
              </a:spcAft>
              <a:buFont typeface="Arial" panose="020B0604020202020204" pitchFamily="34" charset="0"/>
              <a:buChar char="•"/>
            </a:pPr>
            <a:r>
              <a:rPr lang="en-US" sz="2000" b="0" i="0" dirty="0">
                <a:solidFill>
                  <a:srgbClr val="222222"/>
                </a:solidFill>
                <a:effectLst/>
                <a:latin typeface="-apple-system"/>
              </a:rPr>
              <a:t>In order to start blogging, you will need to create an account on a blogging platform such as WordPress or Blogger. </a:t>
            </a:r>
          </a:p>
          <a:p>
            <a:pPr marL="342900" indent="-342900" algn="l">
              <a:spcAft>
                <a:spcPts val="1875"/>
              </a:spcAft>
              <a:buFont typeface="Arial" panose="020B0604020202020204" pitchFamily="34" charset="0"/>
              <a:buChar char="•"/>
            </a:pPr>
            <a:r>
              <a:rPr lang="en-US" sz="2000" b="0" i="0" dirty="0">
                <a:solidFill>
                  <a:srgbClr val="222222"/>
                </a:solidFill>
                <a:effectLst/>
                <a:latin typeface="-apple-system"/>
              </a:rPr>
              <a:t>Once you have set up your account, you can start writing posts and publishing them online. </a:t>
            </a:r>
          </a:p>
          <a:p>
            <a:pPr marL="342900" indent="-342900" algn="l">
              <a:spcAft>
                <a:spcPts val="1875"/>
              </a:spcAft>
              <a:buFont typeface="Arial" panose="020B0604020202020204" pitchFamily="34" charset="0"/>
              <a:buChar char="•"/>
            </a:pPr>
            <a:r>
              <a:rPr lang="en-US" sz="2000" b="0" i="0" dirty="0">
                <a:solidFill>
                  <a:srgbClr val="222222"/>
                </a:solidFill>
                <a:effectLst/>
                <a:latin typeface="-apple-system"/>
              </a:rPr>
              <a:t>You can also add pictures and videos to your blog, and share links to your posts on social media sites such as Facebook and Twitter. </a:t>
            </a:r>
          </a:p>
          <a:p>
            <a:pPr marL="342900" indent="-342900" algn="l">
              <a:spcAft>
                <a:spcPts val="1875"/>
              </a:spcAft>
              <a:buFont typeface="Arial" panose="020B0604020202020204" pitchFamily="34" charset="0"/>
              <a:buChar char="•"/>
            </a:pPr>
            <a:r>
              <a:rPr lang="en-US" sz="2000" b="0" i="0" dirty="0">
                <a:solidFill>
                  <a:srgbClr val="222222"/>
                </a:solidFill>
                <a:effectLst/>
                <a:latin typeface="-apple-system"/>
              </a:rPr>
              <a:t>Once you have an audience or generate traffic from your blog, you may be able to make money from blogging in various ways including;</a:t>
            </a:r>
          </a:p>
          <a:p>
            <a:pPr marL="342900" indent="-342900" algn="l">
              <a:spcAft>
                <a:spcPts val="1125"/>
              </a:spcAft>
              <a:buFont typeface="Arial" panose="020B0604020202020204" pitchFamily="34" charset="0"/>
              <a:buChar char="•"/>
            </a:pPr>
            <a:r>
              <a:rPr lang="en-US" sz="2000" dirty="0">
                <a:solidFill>
                  <a:srgbClr val="222222"/>
                </a:solidFill>
                <a:latin typeface="-apple-system"/>
              </a:rPr>
              <a:t>Selling affiliate products</a:t>
            </a:r>
            <a:endParaRPr lang="en-US" sz="2000" b="0" i="0" dirty="0">
              <a:solidFill>
                <a:srgbClr val="222222"/>
              </a:solidFill>
              <a:effectLst/>
              <a:latin typeface="-apple-system"/>
            </a:endParaRPr>
          </a:p>
          <a:p>
            <a:pPr marL="342900" indent="-342900" algn="l">
              <a:spcAft>
                <a:spcPts val="1125"/>
              </a:spcAft>
              <a:buFont typeface="Arial" panose="020B0604020202020204" pitchFamily="34" charset="0"/>
              <a:buChar char="•"/>
            </a:pPr>
            <a:r>
              <a:rPr lang="en-US" sz="2000" b="0" i="0" dirty="0">
                <a:solidFill>
                  <a:srgbClr val="222222"/>
                </a:solidFill>
                <a:effectLst/>
                <a:latin typeface="-apple-system"/>
              </a:rPr>
              <a:t>Selling your own products</a:t>
            </a:r>
          </a:p>
          <a:p>
            <a:pPr marL="342900" indent="-342900" algn="l">
              <a:spcAft>
                <a:spcPts val="1125"/>
              </a:spcAft>
              <a:buFont typeface="Arial" panose="020B0604020202020204" pitchFamily="34" charset="0"/>
              <a:buChar char="•"/>
            </a:pPr>
            <a:r>
              <a:rPr lang="en-US" sz="2000" b="0" i="0" dirty="0">
                <a:solidFill>
                  <a:srgbClr val="222222"/>
                </a:solidFill>
                <a:effectLst/>
                <a:latin typeface="-apple-system"/>
              </a:rPr>
              <a:t>Using </a:t>
            </a:r>
            <a:r>
              <a:rPr lang="en-US" sz="2000" dirty="0">
                <a:solidFill>
                  <a:srgbClr val="222222"/>
                </a:solidFill>
                <a:latin typeface="-apple-system"/>
              </a:rPr>
              <a:t>display ads such as AdSense</a:t>
            </a:r>
            <a:r>
              <a:rPr lang="en-US" sz="2000" b="0" i="0" dirty="0">
                <a:solidFill>
                  <a:srgbClr val="222222"/>
                </a:solidFill>
                <a:effectLst/>
                <a:latin typeface="-apple-system"/>
              </a:rPr>
              <a:t>, Mediavine, Media.net, etc</a:t>
            </a:r>
          </a:p>
        </p:txBody>
      </p:sp>
    </p:spTree>
    <p:extLst>
      <p:ext uri="{BB962C8B-B14F-4D97-AF65-F5344CB8AC3E}">
        <p14:creationId xmlns:p14="http://schemas.microsoft.com/office/powerpoint/2010/main" val="6601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DE59F6-CD66-755A-1796-014C260D6546}"/>
              </a:ext>
            </a:extLst>
          </p:cNvPr>
          <p:cNvSpPr txBox="1"/>
          <p:nvPr/>
        </p:nvSpPr>
        <p:spPr>
          <a:xfrm>
            <a:off x="287866" y="118616"/>
            <a:ext cx="11074400" cy="3895938"/>
          </a:xfrm>
          <a:prstGeom prst="rect">
            <a:avLst/>
          </a:prstGeom>
          <a:noFill/>
        </p:spPr>
        <p:txBody>
          <a:bodyPr wrap="square">
            <a:spAutoFit/>
          </a:bodyPr>
          <a:lstStyle/>
          <a:p>
            <a:pPr algn="l">
              <a:spcAft>
                <a:spcPts val="1875"/>
              </a:spcAft>
            </a:pPr>
            <a:r>
              <a:rPr lang="en-US" sz="2800" b="1" i="0" dirty="0">
                <a:solidFill>
                  <a:srgbClr val="222222"/>
                </a:solidFill>
                <a:effectLst/>
                <a:latin typeface="-apple-system"/>
              </a:rPr>
              <a:t>Build and improve skills: </a:t>
            </a:r>
          </a:p>
          <a:p>
            <a:pPr marL="285750" indent="-285750" algn="l">
              <a:spcAft>
                <a:spcPts val="1875"/>
              </a:spcAft>
              <a:buFont typeface="Arial" panose="020B0604020202020204" pitchFamily="34" charset="0"/>
              <a:buChar char="•"/>
            </a:pPr>
            <a:r>
              <a:rPr lang="en-US" sz="2000" b="0" i="0" dirty="0">
                <a:solidFill>
                  <a:srgbClr val="222222"/>
                </a:solidFill>
                <a:effectLst/>
                <a:latin typeface="-apple-system"/>
              </a:rPr>
              <a:t>Blogging can help you build and improve a number of skills, including:</a:t>
            </a:r>
          </a:p>
          <a:p>
            <a:pPr algn="l">
              <a:spcAft>
                <a:spcPts val="1125"/>
              </a:spcAft>
              <a:buFont typeface="Arial" panose="020B0604020202020204" pitchFamily="34" charset="0"/>
              <a:buChar char="•"/>
            </a:pPr>
            <a:r>
              <a:rPr lang="en-US" sz="2000" b="0" i="0" dirty="0">
                <a:solidFill>
                  <a:srgbClr val="222222"/>
                </a:solidFill>
                <a:effectLst/>
                <a:latin typeface="-apple-system"/>
              </a:rPr>
              <a:t>    Writing skills, as blogging requires you to write and publish new blog posts regularly </a:t>
            </a:r>
          </a:p>
          <a:p>
            <a:pPr algn="l">
              <a:spcAft>
                <a:spcPts val="1125"/>
              </a:spcAft>
              <a:buFont typeface="Arial" panose="020B0604020202020204" pitchFamily="34" charset="0"/>
              <a:buChar char="•"/>
            </a:pPr>
            <a:r>
              <a:rPr lang="en-US" sz="2000" b="0" i="0" dirty="0">
                <a:solidFill>
                  <a:srgbClr val="222222"/>
                </a:solidFill>
                <a:effectLst/>
                <a:latin typeface="-apple-system"/>
              </a:rPr>
              <a:t>    Editing skills, as you will need to edit your own work, which can help you develop your editing skills.</a:t>
            </a:r>
          </a:p>
          <a:p>
            <a:pPr algn="l">
              <a:spcAft>
                <a:spcPts val="1125"/>
              </a:spcAft>
              <a:buFont typeface="Arial" panose="020B0604020202020204" pitchFamily="34" charset="0"/>
              <a:buChar char="•"/>
            </a:pPr>
            <a:r>
              <a:rPr lang="en-US" sz="2000" b="0" i="0" dirty="0">
                <a:solidFill>
                  <a:srgbClr val="222222"/>
                </a:solidFill>
                <a:effectLst/>
                <a:latin typeface="-apple-system"/>
              </a:rPr>
              <a:t>    SEO skills, as you need more traffic to your website, so you will need to learn about SEO (search engine   optimization). It is also one of the high-income skills that can teach you how to rank your website on top of Google.</a:t>
            </a:r>
          </a:p>
          <a:p>
            <a:pPr algn="l">
              <a:spcAft>
                <a:spcPts val="1125"/>
              </a:spcAft>
              <a:buFont typeface="Arial" panose="020B0604020202020204" pitchFamily="34" charset="0"/>
              <a:buChar char="•"/>
            </a:pPr>
            <a:r>
              <a:rPr lang="en-US" sz="2000" b="0" i="0" dirty="0">
                <a:solidFill>
                  <a:srgbClr val="222222"/>
                </a:solidFill>
                <a:effectLst/>
                <a:latin typeface="-apple-system"/>
              </a:rPr>
              <a:t>   Social media skills, as you will need to be active on social media, which ultimately helps you learn how to use social media effectively for marketing</a:t>
            </a:r>
            <a:r>
              <a:rPr lang="en-US" b="0" i="0" dirty="0">
                <a:solidFill>
                  <a:srgbClr val="222222"/>
                </a:solidFill>
                <a:effectLst/>
                <a:latin typeface="-apple-system"/>
              </a:rPr>
              <a:t>.</a:t>
            </a:r>
          </a:p>
        </p:txBody>
      </p:sp>
      <p:sp>
        <p:nvSpPr>
          <p:cNvPr id="6" name="TextBox 5">
            <a:extLst>
              <a:ext uri="{FF2B5EF4-FFF2-40B4-BE49-F238E27FC236}">
                <a16:creationId xmlns:a16="http://schemas.microsoft.com/office/drawing/2014/main" id="{8151C6BA-37A5-5C49-31FC-8069A1BF890B}"/>
              </a:ext>
            </a:extLst>
          </p:cNvPr>
          <p:cNvSpPr txBox="1"/>
          <p:nvPr/>
        </p:nvSpPr>
        <p:spPr>
          <a:xfrm>
            <a:off x="287866" y="4155069"/>
            <a:ext cx="10930467" cy="2185214"/>
          </a:xfrm>
          <a:prstGeom prst="rect">
            <a:avLst/>
          </a:prstGeom>
          <a:noFill/>
        </p:spPr>
        <p:txBody>
          <a:bodyPr wrap="square">
            <a:spAutoFit/>
          </a:bodyPr>
          <a:lstStyle/>
          <a:p>
            <a:r>
              <a:rPr lang="en-US" sz="2800" b="1" i="0" dirty="0">
                <a:solidFill>
                  <a:srgbClr val="222222"/>
                </a:solidFill>
                <a:effectLst/>
                <a:latin typeface="-apple-system"/>
              </a:rPr>
              <a:t>Make connections:</a:t>
            </a:r>
            <a:endParaRPr lang="en-US" sz="2800" b="1" dirty="0">
              <a:solidFill>
                <a:srgbClr val="222222"/>
              </a:solidFill>
              <a:latin typeface="-apple-system"/>
            </a:endParaRPr>
          </a:p>
          <a:p>
            <a:endParaRPr lang="en-US" sz="2800" b="1" i="0" dirty="0">
              <a:solidFill>
                <a:srgbClr val="222222"/>
              </a:solidFill>
              <a:effectLst/>
              <a:latin typeface="-apple-system"/>
            </a:endParaRPr>
          </a:p>
          <a:p>
            <a:pPr marL="285750" indent="-285750">
              <a:buFont typeface="Arial" panose="020B0604020202020204" pitchFamily="34" charset="0"/>
              <a:buChar char="•"/>
            </a:pPr>
            <a:r>
              <a:rPr lang="en-US" sz="2000" b="1" i="0" dirty="0">
                <a:solidFill>
                  <a:srgbClr val="222222"/>
                </a:solidFill>
                <a:effectLst/>
                <a:latin typeface="-apple-system"/>
              </a:rPr>
              <a:t> </a:t>
            </a:r>
            <a:r>
              <a:rPr lang="en-US" sz="2000" b="0" i="0" dirty="0">
                <a:solidFill>
                  <a:srgbClr val="222222"/>
                </a:solidFill>
                <a:effectLst/>
                <a:latin typeface="-apple-system"/>
              </a:rPr>
              <a:t>With blogging, you can network with other bloggers and influencers in your industry.</a:t>
            </a:r>
          </a:p>
          <a:p>
            <a:r>
              <a:rPr lang="en-US" sz="2000" b="0" i="0" dirty="0">
                <a:solidFill>
                  <a:srgbClr val="222222"/>
                </a:solidFill>
                <a:effectLst/>
                <a:latin typeface="-apple-system"/>
              </a:rPr>
              <a:t> </a:t>
            </a:r>
          </a:p>
          <a:p>
            <a:pPr marL="285750" indent="-285750">
              <a:buFont typeface="Arial" panose="020B0604020202020204" pitchFamily="34" charset="0"/>
              <a:buChar char="•"/>
            </a:pPr>
            <a:r>
              <a:rPr lang="en-US" sz="2000" b="0" i="0" dirty="0">
                <a:solidFill>
                  <a:srgbClr val="222222"/>
                </a:solidFill>
                <a:effectLst/>
                <a:latin typeface="-apple-system"/>
              </a:rPr>
              <a:t>  You can follow them on social media, reach out through email, and comment on their blog posts. It can ultimately help you build relationships with other professionals and learn from their experiences.</a:t>
            </a:r>
            <a:endParaRPr lang="en-IN" sz="2000" dirty="0"/>
          </a:p>
        </p:txBody>
      </p:sp>
    </p:spTree>
    <p:extLst>
      <p:ext uri="{BB962C8B-B14F-4D97-AF65-F5344CB8AC3E}">
        <p14:creationId xmlns:p14="http://schemas.microsoft.com/office/powerpoint/2010/main" val="1200285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1343</Words>
  <Application>Microsoft Office PowerPoint</Application>
  <PresentationFormat>Widescreen</PresentationFormat>
  <Paragraphs>124</Paragraphs>
  <Slides>15</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-apple-system</vt:lpstr>
      <vt:lpstr>Arial</vt:lpstr>
      <vt:lpstr>Calibri</vt:lpstr>
      <vt:lpstr>Calibri Light</vt:lpstr>
      <vt:lpstr>DM Sans</vt:lpstr>
      <vt:lpstr>Google Sans</vt:lpstr>
      <vt:lpstr>Open Sans</vt:lpstr>
      <vt:lpstr>PT Serif</vt:lpstr>
      <vt:lpstr>Roboto</vt:lpstr>
      <vt:lpstr>Times New Roman</vt:lpstr>
      <vt:lpstr>Office Theme</vt:lpstr>
      <vt:lpstr>SHANMUGANATHAN ENGINEERING COLLEGE           (Accredited by NAAC, an ISO 9001:2015 Certified Institution) ARASAMPATTI – 622 507   DEPARTMENT OF ELECTRONICS AND COMMUNICATION ENGINEERING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Sujitha Asaithambi</dc:creator>
  <cp:lastModifiedBy>Sujitha Asaithambi</cp:lastModifiedBy>
  <cp:revision>1</cp:revision>
  <dcterms:created xsi:type="dcterms:W3CDTF">2024-11-12T10:57:54Z</dcterms:created>
  <dcterms:modified xsi:type="dcterms:W3CDTF">2024-11-13T13:04:17Z</dcterms:modified>
</cp:coreProperties>
</file>

<file path=docProps/thumbnail.jpeg>
</file>